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embeddedFontLst>
    <p:embeddedFont>
      <p:font typeface="Arial Narrow"/>
      <p:regular r:id="rId23"/>
      <p:bold r:id="rId24"/>
      <p:italic r:id="rId25"/>
      <p:boldItalic r:id="rId26"/>
    </p:embeddedFont>
    <p:embeddedFont>
      <p:font typeface="Montserra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0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208"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rialNarrow-bold.fntdata"/><Relationship Id="rId23" Type="http://schemas.openxmlformats.org/officeDocument/2006/relationships/font" Target="fonts/ArialNarrow-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alNarrow-boldItalic.fntdata"/><Relationship Id="rId25" Type="http://schemas.openxmlformats.org/officeDocument/2006/relationships/font" Target="fonts/ArialNarrow-italic.fnt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Montserra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ealth.state.mn.us/communities/tobacco/ecigarettes/index.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Arial"/>
                <a:ea typeface="Arial"/>
                <a:cs typeface="Arial"/>
                <a:sym typeface="Arial"/>
              </a:rPr>
              <a:t>Suggested length: 35 minutes</a:t>
            </a:r>
            <a:endParaRPr>
              <a:latin typeface="Arial"/>
              <a:ea typeface="Arial"/>
              <a:cs typeface="Arial"/>
              <a:sym typeface="Arial"/>
            </a:endParaRPr>
          </a:p>
          <a:p>
            <a:pPr indent="0" lvl="0" marL="0" rtl="0" algn="l">
              <a:spcBef>
                <a:spcPts val="360"/>
              </a:spcBef>
              <a:spcAft>
                <a:spcPts val="0"/>
              </a:spcAft>
              <a:buNone/>
            </a:pPr>
            <a:r>
              <a:t/>
            </a:r>
            <a:endParaRPr sz="1200">
              <a:solidFill>
                <a:schemeClr val="dk1"/>
              </a:solidFill>
              <a:latin typeface="Arial"/>
              <a:ea typeface="Arial"/>
              <a:cs typeface="Arial"/>
              <a:sym typeface="Arial"/>
            </a:endParaRPr>
          </a:p>
        </p:txBody>
      </p:sp>
      <p:sp>
        <p:nvSpPr>
          <p:cNvPr id="81" name="Google Shape;81;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b3135c84d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b3135c84d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Share</a:t>
            </a:r>
            <a:r>
              <a:rPr lang="en-US">
                <a:latin typeface="Arial"/>
                <a:ea typeface="Arial"/>
                <a:cs typeface="Arial"/>
                <a:sym typeface="Arial"/>
              </a:rPr>
              <a:t> the facts:</a:t>
            </a:r>
            <a:endParaRPr>
              <a:latin typeface="Arial"/>
              <a:ea typeface="Arial"/>
              <a:cs typeface="Arial"/>
              <a:sym typeface="Arial"/>
            </a:endParaRPr>
          </a:p>
          <a:p>
            <a:pPr indent="-304800" lvl="0" marL="457200" rtl="0" algn="l">
              <a:lnSpc>
                <a:spcPct val="115000"/>
              </a:lnSpc>
              <a:spcBef>
                <a:spcPts val="0"/>
              </a:spcBef>
              <a:spcAft>
                <a:spcPts val="0"/>
              </a:spcAft>
              <a:buSzPts val="1200"/>
              <a:buChar char="●"/>
            </a:pPr>
            <a:r>
              <a:rPr lang="en-US">
                <a:latin typeface="Arial"/>
                <a:ea typeface="Arial"/>
                <a:cs typeface="Arial"/>
                <a:sym typeface="Arial"/>
              </a:rPr>
              <a:t>Most sweet, candy, and fruit-flavored E-cigarettes contain nicotine.</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a:latin typeface="Arial"/>
                <a:ea typeface="Arial"/>
                <a:cs typeface="Arial"/>
                <a:sym typeface="Arial"/>
              </a:rPr>
              <a:t>As of September 30th 2019, poison control centers 2019 have managed 3,583 exposure cases related to e-cigarettes and e-liquid </a:t>
            </a:r>
            <a:endParaRPr>
              <a:latin typeface="Arial"/>
              <a:ea typeface="Arial"/>
              <a:cs typeface="Arial"/>
              <a:sym typeface="Arial"/>
            </a:endParaRPr>
          </a:p>
          <a:p>
            <a:pPr indent="-304800" lvl="0" marL="457200" rtl="0" algn="l">
              <a:lnSpc>
                <a:spcPct val="115000"/>
              </a:lnSpc>
              <a:spcBef>
                <a:spcPts val="0"/>
              </a:spcBef>
              <a:spcAft>
                <a:spcPts val="0"/>
              </a:spcAft>
              <a:buSzPts val="1200"/>
              <a:buChar char="●"/>
            </a:pPr>
            <a:r>
              <a:rPr lang="en-US">
                <a:latin typeface="Arial"/>
                <a:ea typeface="Arial"/>
                <a:cs typeface="Arial"/>
                <a:sym typeface="Arial"/>
              </a:rPr>
              <a:t>Nicotine liquid (AKA e-juice) is very harmful and possibly fatal when ingested.</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b="1">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a:latin typeface="Arial"/>
                <a:ea typeface="Arial"/>
                <a:cs typeface="Arial"/>
                <a:sym typeface="Arial"/>
              </a:rPr>
              <a:t>Sources: </a:t>
            </a:r>
            <a:endParaRPr b="1">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latin typeface="Arial"/>
                <a:ea typeface="Arial"/>
                <a:cs typeface="Arial"/>
                <a:sym typeface="Arial"/>
              </a:rPr>
              <a:t>E-Cigarettes and Liquid Nicotine. (2019, June 30). Retrieved July 18, 2019, from https://aapcc.org/track/ecigarettes-liquid-nicotine</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latin typeface="Arial"/>
                <a:ea typeface="Arial"/>
                <a:cs typeface="Arial"/>
                <a:sym typeface="Arial"/>
              </a:rPr>
              <a:t>Kamboj, A., Spiller, H. A., Casavant, M. J., Chounthirath, T., &amp; Smith, G. A. (2016). Pediatric exposure to e-cigarettes, nicotine, and tobacco products in the United States. Pediatrics, 137(6), e20160041.</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latin typeface="Arial"/>
                <a:ea typeface="Arial"/>
                <a:cs typeface="Arial"/>
                <a:sym typeface="Arial"/>
              </a:rPr>
              <a:t>Nayir, E., Karacabey, B., Kirca, O., &amp; Ozdogan, M. (2016). Electronic cigarette (e-cigarette). Journal of Oncological Science, 2(1), 16-20.</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latin typeface="Arial"/>
                <a:ea typeface="Arial"/>
                <a:cs typeface="Arial"/>
                <a:sym typeface="Arial"/>
              </a:rPr>
              <a:t>Chatham-Stephens, K., Law, R., Taylor, E., Kieszak, S., Melstrom, P., Bunnell, R., ... &amp; Foster, H. (2016). Exposure Calls to US Poison Centers Involving Electronic Cigarettes and Conventional Cigarettes—September 2010–December 2014. Journal of medical toxicology, 12(4), 350-357..</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latin typeface="Arial"/>
                <a:ea typeface="Arial"/>
                <a:cs typeface="Arial"/>
                <a:sym typeface="Arial"/>
              </a:rPr>
              <a:t>Chen, B. C., Bright, S. B., Trivedi, A. R., &amp; Valento, M. (2015). Death following intentional ingestion of e-liquid. Clinical toxicology, 53(9), 914-916.</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p:txBody>
      </p:sp>
      <p:sp>
        <p:nvSpPr>
          <p:cNvPr id="153" name="Google Shape;153;g5b3135c84d_0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a:latin typeface="Arial"/>
                <a:ea typeface="Arial"/>
                <a:cs typeface="Arial"/>
                <a:sym typeface="Arial"/>
              </a:rPr>
              <a:t>Announce</a:t>
            </a:r>
            <a:r>
              <a:rPr lang="en-US">
                <a:latin typeface="Arial"/>
                <a:ea typeface="Arial"/>
                <a:cs typeface="Arial"/>
                <a:sym typeface="Arial"/>
              </a:rPr>
              <a:t> Peer Group Facilitators and group assignments. </a:t>
            </a:r>
            <a:endParaRPr>
              <a:latin typeface="Arial"/>
              <a:ea typeface="Arial"/>
              <a:cs typeface="Arial"/>
              <a:sym typeface="Arial"/>
            </a:endParaRPr>
          </a:p>
          <a:p>
            <a:pPr indent="0" lvl="0" marL="0" rtl="0" algn="l">
              <a:spcBef>
                <a:spcPts val="0"/>
              </a:spcBef>
              <a:spcAft>
                <a:spcPts val="0"/>
              </a:spcAft>
              <a:buClr>
                <a:schemeClr val="dk1"/>
              </a:buClr>
              <a:buFont typeface="Arial"/>
              <a:buNone/>
            </a:pPr>
            <a:r>
              <a:rPr b="1" lang="en-US">
                <a:latin typeface="Arial"/>
                <a:ea typeface="Arial"/>
                <a:cs typeface="Arial"/>
                <a:sym typeface="Arial"/>
              </a:rPr>
              <a:t>Ask</a:t>
            </a:r>
            <a:r>
              <a:rPr lang="en-US">
                <a:latin typeface="Arial"/>
                <a:ea typeface="Arial"/>
                <a:cs typeface="Arial"/>
                <a:sym typeface="Arial"/>
              </a:rPr>
              <a:t> students to assemble into their groups.</a:t>
            </a:r>
            <a:endParaRPr>
              <a:latin typeface="Arial"/>
              <a:ea typeface="Arial"/>
              <a:cs typeface="Arial"/>
              <a:sym typeface="Arial"/>
            </a:endParaRPr>
          </a:p>
          <a:p>
            <a:pPr indent="0" lvl="0" marL="0" rtl="0" algn="l">
              <a:spcBef>
                <a:spcPts val="0"/>
              </a:spcBef>
              <a:spcAft>
                <a:spcPts val="0"/>
              </a:spcAft>
              <a:buClr>
                <a:schemeClr val="dk1"/>
              </a:buClr>
              <a:buFont typeface="Arial"/>
              <a:buNone/>
            </a:pPr>
            <a:r>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 Covered</a:t>
            </a:r>
            <a:endParaRPr b="1">
              <a:latin typeface="Arial"/>
              <a:ea typeface="Arial"/>
              <a:cs typeface="Arial"/>
              <a:sym typeface="Arial"/>
            </a:endParaRPr>
          </a:p>
          <a:p>
            <a:pPr indent="-317500" lvl="0" marL="457200" rtl="0" algn="l">
              <a:lnSpc>
                <a:spcPct val="115000"/>
              </a:lnSpc>
              <a:spcBef>
                <a:spcPts val="400"/>
              </a:spcBef>
              <a:spcAft>
                <a:spcPts val="0"/>
              </a:spcAft>
              <a:buClr>
                <a:schemeClr val="dk1"/>
              </a:buClr>
              <a:buSzPts val="1400"/>
              <a:buChar char="●"/>
            </a:pPr>
            <a:r>
              <a:rPr lang="en-US">
                <a:latin typeface="Arial"/>
                <a:ea typeface="Arial"/>
                <a:cs typeface="Arial"/>
                <a:sym typeface="Arial"/>
              </a:rPr>
              <a:t>Social awareness - perspective taking, respect for others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Relationship skills - communication, social engagement, relationship building, teamwork</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t/>
            </a:r>
            <a:endParaRPr b="1">
              <a:latin typeface="Arial"/>
              <a:ea typeface="Arial"/>
              <a:cs typeface="Arial"/>
              <a:sym typeface="Arial"/>
            </a:endParaRPr>
          </a:p>
        </p:txBody>
      </p:sp>
      <p:sp>
        <p:nvSpPr>
          <p:cNvPr id="159" name="Google Shape;15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b="1" lang="en-US" u="sng">
                <a:latin typeface="Arial"/>
                <a:ea typeface="Arial"/>
                <a:cs typeface="Arial"/>
                <a:sym typeface="Arial"/>
              </a:rPr>
              <a:t>Activity 1: E-cigarette Ingredient Investigation </a:t>
            </a:r>
            <a:r>
              <a:rPr b="1" lang="en-US">
                <a:latin typeface="Arial"/>
                <a:ea typeface="Arial"/>
                <a:cs typeface="Arial"/>
                <a:sym typeface="Arial"/>
              </a:rPr>
              <a:t> (10-15 min.)</a:t>
            </a:r>
            <a:endParaRPr b="1">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Ask</a:t>
            </a:r>
            <a:r>
              <a:rPr lang="en-US">
                <a:latin typeface="Arial"/>
                <a:ea typeface="Arial"/>
                <a:cs typeface="Arial"/>
                <a:sym typeface="Arial"/>
              </a:rPr>
              <a:t> Peer Group Facilitators to turn to Session 1, Activity 1: E-cigarette Ingredient Investigation</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t/>
            </a:r>
            <a:endParaRPr b="1">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 Covered</a:t>
            </a:r>
            <a:endParaRPr b="1">
              <a:latin typeface="Arial"/>
              <a:ea typeface="Arial"/>
              <a:cs typeface="Arial"/>
              <a:sym typeface="Arial"/>
            </a:endParaRPr>
          </a:p>
          <a:p>
            <a:pPr indent="-317500" lvl="0" marL="457200" rtl="0" algn="l">
              <a:lnSpc>
                <a:spcPct val="115000"/>
              </a:lnSpc>
              <a:spcBef>
                <a:spcPts val="400"/>
              </a:spcBef>
              <a:spcAft>
                <a:spcPts val="0"/>
              </a:spcAft>
              <a:buClr>
                <a:schemeClr val="dk1"/>
              </a:buClr>
              <a:buSzPts val="1400"/>
              <a:buChar char="●"/>
            </a:pPr>
            <a:r>
              <a:rPr lang="en-US">
                <a:latin typeface="Arial"/>
                <a:ea typeface="Arial"/>
                <a:cs typeface="Arial"/>
                <a:sym typeface="Arial"/>
              </a:rPr>
              <a:t>Social awareness - perspective taking, respect for others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Relationship skills - communication, social engagement, relationship building, teamwork</a:t>
            </a:r>
            <a:endParaRPr b="1">
              <a:latin typeface="Arial"/>
              <a:ea typeface="Arial"/>
              <a:cs typeface="Arial"/>
              <a:sym typeface="Arial"/>
            </a:endParaRPr>
          </a:p>
          <a:p>
            <a:pPr indent="0" lvl="0" marL="0" rtl="0" algn="l">
              <a:spcBef>
                <a:spcPts val="360"/>
              </a:spcBef>
              <a:spcAft>
                <a:spcPts val="0"/>
              </a:spcAft>
              <a:buClr>
                <a:schemeClr val="dk1"/>
              </a:buClr>
              <a:buSzPts val="1100"/>
              <a:buFont typeface="Arial"/>
              <a:buNone/>
            </a:pPr>
            <a:r>
              <a:t/>
            </a:r>
            <a:endParaRPr b="1">
              <a:latin typeface="Arial"/>
              <a:ea typeface="Arial"/>
              <a:cs typeface="Arial"/>
              <a:sym typeface="Arial"/>
            </a:endParaRPr>
          </a:p>
          <a:p>
            <a:pPr indent="0" lvl="0" marL="0" rtl="0" algn="l">
              <a:spcBef>
                <a:spcPts val="360"/>
              </a:spcBef>
              <a:spcAft>
                <a:spcPts val="0"/>
              </a:spcAft>
              <a:buNone/>
            </a:pPr>
            <a:r>
              <a:t/>
            </a:r>
            <a:endParaRPr b="1">
              <a:latin typeface="Arial"/>
              <a:ea typeface="Arial"/>
              <a:cs typeface="Arial"/>
              <a:sym typeface="Arial"/>
            </a:endParaRPr>
          </a:p>
        </p:txBody>
      </p:sp>
      <p:sp>
        <p:nvSpPr>
          <p:cNvPr id="166" name="Google Shape;16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c5a0f2c60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lang="en-US" u="sng">
                <a:latin typeface="Arial"/>
                <a:ea typeface="Arial"/>
                <a:cs typeface="Arial"/>
                <a:sym typeface="Arial"/>
              </a:rPr>
              <a:t>Activity 1: E-cigarette Ingredient Investigation</a:t>
            </a:r>
            <a:r>
              <a:rPr lang="en-US">
                <a:latin typeface="Arial"/>
                <a:ea typeface="Arial"/>
                <a:cs typeface="Arial"/>
                <a:sym typeface="Arial"/>
              </a:rPr>
              <a:t> (10-15 min.)</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Ask</a:t>
            </a:r>
            <a:r>
              <a:rPr lang="en-US">
                <a:latin typeface="Arial"/>
                <a:ea typeface="Arial"/>
                <a:cs typeface="Arial"/>
                <a:sym typeface="Arial"/>
              </a:rPr>
              <a:t> Peer Group Facilitators to record their group’s reactions to their assigned chemical on the sheet.</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i="1" lang="en-US">
                <a:latin typeface="Arial"/>
                <a:ea typeface="Arial"/>
                <a:cs typeface="Arial"/>
                <a:sym typeface="Arial"/>
              </a:rPr>
              <a:t>Note: It is okay if more than one group has the same ingredient.</a:t>
            </a:r>
            <a:endParaRPr b="1" i="1">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Explain </a:t>
            </a:r>
            <a:r>
              <a:rPr lang="en-US">
                <a:latin typeface="Arial"/>
                <a:ea typeface="Arial"/>
                <a:cs typeface="Arial"/>
                <a:sym typeface="Arial"/>
              </a:rPr>
              <a:t>that although e-cigarettes create a vapor/aerosol, they do NOT contain any water. The e-liquid is made of lots of different chemicals and today we will explore those. The government issues something called a Material Data Safety (MSD) sheet which give information about the chemical and it’s harmful side-effects.</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t/>
            </a:r>
            <a:endParaRPr b="1">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 Covered</a:t>
            </a:r>
            <a:endParaRPr b="1">
              <a:latin typeface="Arial"/>
              <a:ea typeface="Arial"/>
              <a:cs typeface="Arial"/>
              <a:sym typeface="Arial"/>
            </a:endParaRPr>
          </a:p>
          <a:p>
            <a:pPr indent="-317500" lvl="0" marL="457200" rtl="0" algn="l">
              <a:lnSpc>
                <a:spcPct val="115000"/>
              </a:lnSpc>
              <a:spcBef>
                <a:spcPts val="400"/>
              </a:spcBef>
              <a:spcAft>
                <a:spcPts val="0"/>
              </a:spcAft>
              <a:buClr>
                <a:schemeClr val="dk1"/>
              </a:buClr>
              <a:buSzPts val="1400"/>
              <a:buChar char="●"/>
            </a:pPr>
            <a:r>
              <a:rPr lang="en-US">
                <a:latin typeface="Arial"/>
                <a:ea typeface="Arial"/>
                <a:cs typeface="Arial"/>
                <a:sym typeface="Arial"/>
              </a:rPr>
              <a:t>Social awareness - perspective taking, respect for others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Relationship skills - communication, social engagement, relationship building, teamwork</a:t>
            </a:r>
            <a:endParaRPr b="1">
              <a:latin typeface="Arial"/>
              <a:ea typeface="Arial"/>
              <a:cs typeface="Arial"/>
              <a:sym typeface="Arial"/>
            </a:endParaRPr>
          </a:p>
          <a:p>
            <a:pPr indent="0" lvl="0" marL="0" rtl="0" algn="l">
              <a:spcBef>
                <a:spcPts val="360"/>
              </a:spcBef>
              <a:spcAft>
                <a:spcPts val="0"/>
              </a:spcAft>
              <a:buClr>
                <a:schemeClr val="dk1"/>
              </a:buClr>
              <a:buSzPts val="1100"/>
              <a:buFont typeface="Arial"/>
              <a:buNone/>
            </a:pPr>
            <a:r>
              <a:t/>
            </a:r>
            <a:endParaRPr b="1">
              <a:latin typeface="Arial"/>
              <a:ea typeface="Arial"/>
              <a:cs typeface="Arial"/>
              <a:sym typeface="Arial"/>
            </a:endParaRPr>
          </a:p>
          <a:p>
            <a:pPr indent="0" lvl="0" marL="0" rtl="0" algn="l">
              <a:spcBef>
                <a:spcPts val="360"/>
              </a:spcBef>
              <a:spcAft>
                <a:spcPts val="0"/>
              </a:spcAft>
              <a:buNone/>
            </a:pPr>
            <a:r>
              <a:t/>
            </a:r>
            <a:endParaRPr b="1">
              <a:latin typeface="Arial"/>
              <a:ea typeface="Arial"/>
              <a:cs typeface="Arial"/>
              <a:sym typeface="Arial"/>
            </a:endParaRPr>
          </a:p>
        </p:txBody>
      </p:sp>
      <p:sp>
        <p:nvSpPr>
          <p:cNvPr id="172" name="Google Shape;172;g5c5a0f2c60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a:latin typeface="Arial"/>
                <a:ea typeface="Arial"/>
                <a:cs typeface="Arial"/>
                <a:sym typeface="Arial"/>
              </a:rPr>
              <a:t>Review</a:t>
            </a:r>
            <a:r>
              <a:rPr lang="en-US">
                <a:latin typeface="Arial"/>
                <a:ea typeface="Arial"/>
                <a:cs typeface="Arial"/>
                <a:sym typeface="Arial"/>
              </a:rPr>
              <a:t> the responses given by each group</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 Covered</a:t>
            </a:r>
            <a:endParaRPr b="1">
              <a:latin typeface="Arial"/>
              <a:ea typeface="Arial"/>
              <a:cs typeface="Arial"/>
              <a:sym typeface="Arial"/>
            </a:endParaRPr>
          </a:p>
          <a:p>
            <a:pPr indent="-317500" lvl="0" marL="457200" rtl="0" algn="l">
              <a:lnSpc>
                <a:spcPct val="115000"/>
              </a:lnSpc>
              <a:spcBef>
                <a:spcPts val="400"/>
              </a:spcBef>
              <a:spcAft>
                <a:spcPts val="0"/>
              </a:spcAft>
              <a:buClr>
                <a:schemeClr val="dk1"/>
              </a:buClr>
              <a:buSzPts val="1400"/>
              <a:buChar char="●"/>
            </a:pPr>
            <a:r>
              <a:rPr lang="en-US">
                <a:latin typeface="Arial"/>
                <a:ea typeface="Arial"/>
                <a:cs typeface="Arial"/>
                <a:sym typeface="Arial"/>
              </a:rPr>
              <a:t>Social awareness - perspective taking, respect for others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Relationship skills - communication, social engagement, relationship building, teamwork</a:t>
            </a:r>
            <a:endParaRPr>
              <a:latin typeface="Arial"/>
              <a:ea typeface="Arial"/>
              <a:cs typeface="Arial"/>
              <a:sym typeface="Arial"/>
            </a:endParaRPr>
          </a:p>
        </p:txBody>
      </p:sp>
      <p:sp>
        <p:nvSpPr>
          <p:cNvPr id="178" name="Google Shape;17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u="sng">
                <a:latin typeface="Arial"/>
                <a:ea typeface="Arial"/>
                <a:cs typeface="Arial"/>
                <a:sym typeface="Arial"/>
              </a:rPr>
              <a:t>Activity 2: Negative Consequence of Using E-cigarettes (5-7 minutes)</a:t>
            </a:r>
            <a:endParaRPr b="1" u="sng">
              <a:latin typeface="Arial"/>
              <a:ea typeface="Arial"/>
              <a:cs typeface="Arial"/>
              <a:sym typeface="Arial"/>
            </a:endParaRPr>
          </a:p>
          <a:p>
            <a:pPr indent="0" lvl="0" marL="0" rtl="0" algn="l">
              <a:spcBef>
                <a:spcPts val="360"/>
              </a:spcBef>
              <a:spcAft>
                <a:spcPts val="0"/>
              </a:spcAft>
              <a:buNone/>
            </a:pPr>
            <a:r>
              <a:rPr b="1" lang="en-US">
                <a:latin typeface="Arial"/>
                <a:ea typeface="Arial"/>
                <a:cs typeface="Arial"/>
                <a:sym typeface="Arial"/>
              </a:rPr>
              <a:t>Distribute</a:t>
            </a:r>
            <a:r>
              <a:rPr lang="en-US">
                <a:latin typeface="Arial"/>
                <a:ea typeface="Arial"/>
                <a:cs typeface="Arial"/>
                <a:sym typeface="Arial"/>
              </a:rPr>
              <a:t> an index card or square of paper to each student. </a:t>
            </a:r>
            <a:endParaRPr>
              <a:latin typeface="Arial"/>
              <a:ea typeface="Arial"/>
              <a:cs typeface="Arial"/>
              <a:sym typeface="Arial"/>
            </a:endParaRPr>
          </a:p>
          <a:p>
            <a:pPr indent="0" lvl="0" marL="0" rtl="0" algn="l">
              <a:spcBef>
                <a:spcPts val="360"/>
              </a:spcBef>
              <a:spcAft>
                <a:spcPts val="0"/>
              </a:spcAft>
              <a:buNone/>
            </a:pPr>
            <a:r>
              <a:rPr b="1" lang="en-US">
                <a:latin typeface="Arial"/>
                <a:ea typeface="Arial"/>
                <a:cs typeface="Arial"/>
                <a:sym typeface="Arial"/>
              </a:rPr>
              <a:t>Ask </a:t>
            </a:r>
            <a:r>
              <a:rPr lang="en-US">
                <a:latin typeface="Arial"/>
                <a:ea typeface="Arial"/>
                <a:cs typeface="Arial"/>
                <a:sym typeface="Arial"/>
              </a:rPr>
              <a:t>each student to write down what they think are negative consequences (or side-effects) of using e-</a:t>
            </a:r>
            <a:r>
              <a:rPr lang="en-US">
                <a:latin typeface="Arial"/>
                <a:ea typeface="Arial"/>
                <a:cs typeface="Arial"/>
                <a:sym typeface="Arial"/>
              </a:rPr>
              <a:t>cigarettes</a:t>
            </a:r>
            <a:endParaRPr>
              <a:latin typeface="Arial"/>
              <a:ea typeface="Arial"/>
              <a:cs typeface="Arial"/>
              <a:sym typeface="Arial"/>
            </a:endParaRPr>
          </a:p>
          <a:p>
            <a:pPr indent="0" lvl="0" marL="0" rtl="0" algn="l">
              <a:spcBef>
                <a:spcPts val="360"/>
              </a:spcBef>
              <a:spcAft>
                <a:spcPts val="0"/>
              </a:spcAft>
              <a:buNone/>
            </a:pPr>
            <a:r>
              <a:rPr b="1" lang="en-US">
                <a:latin typeface="Arial"/>
                <a:ea typeface="Arial"/>
                <a:cs typeface="Arial"/>
                <a:sym typeface="Arial"/>
              </a:rPr>
              <a:t>Explain</a:t>
            </a:r>
            <a:r>
              <a:rPr lang="en-US">
                <a:latin typeface="Arial"/>
                <a:ea typeface="Arial"/>
                <a:cs typeface="Arial"/>
                <a:sym typeface="Arial"/>
              </a:rPr>
              <a:t> these can be related to your health, but they should also think about their family, friends, and pocketbook.</a:t>
            </a:r>
            <a:endParaRPr>
              <a:latin typeface="Arial"/>
              <a:ea typeface="Arial"/>
              <a:cs typeface="Arial"/>
              <a:sym typeface="Arial"/>
            </a:endParaRPr>
          </a:p>
          <a:p>
            <a:pPr indent="0" lvl="0" marL="0" rtl="0" algn="l">
              <a:spcBef>
                <a:spcPts val="360"/>
              </a:spcBef>
              <a:spcAft>
                <a:spcPts val="0"/>
              </a:spcAft>
              <a:buNone/>
            </a:pPr>
            <a:r>
              <a:t/>
            </a:r>
            <a:endParaRPr b="1">
              <a:latin typeface="Arial"/>
              <a:ea typeface="Arial"/>
              <a:cs typeface="Arial"/>
              <a:sym typeface="Arial"/>
            </a:endParaRPr>
          </a:p>
          <a:p>
            <a:pPr indent="0" lvl="0" marL="0" rtl="0" algn="l">
              <a:spcBef>
                <a:spcPts val="360"/>
              </a:spcBef>
              <a:spcAft>
                <a:spcPts val="0"/>
              </a:spcAft>
              <a:buClr>
                <a:schemeClr val="dk1"/>
              </a:buClr>
              <a:buSzPts val="1100"/>
              <a:buFont typeface="Arial"/>
              <a:buNone/>
            </a:pPr>
            <a:r>
              <a:rPr b="1" lang="en-US">
                <a:latin typeface="Arial"/>
                <a:ea typeface="Arial"/>
                <a:cs typeface="Arial"/>
                <a:sym typeface="Arial"/>
              </a:rPr>
              <a:t>CASEL Competencies Covered</a:t>
            </a:r>
            <a:r>
              <a:rPr lang="en-US">
                <a:latin typeface="Arial"/>
                <a:ea typeface="Arial"/>
                <a:cs typeface="Arial"/>
                <a:sym typeface="Arial"/>
              </a:rPr>
              <a:t> </a:t>
            </a:r>
            <a:endParaRPr>
              <a:latin typeface="Arial"/>
              <a:ea typeface="Arial"/>
              <a:cs typeface="Arial"/>
              <a:sym typeface="Arial"/>
            </a:endParaRPr>
          </a:p>
          <a:p>
            <a:pPr indent="-317500" lvl="0" marL="457200" rtl="0" algn="l">
              <a:spcBef>
                <a:spcPts val="360"/>
              </a:spcBef>
              <a:spcAft>
                <a:spcPts val="0"/>
              </a:spcAft>
              <a:buClr>
                <a:schemeClr val="dk1"/>
              </a:buClr>
              <a:buSzPts val="1400"/>
              <a:buChar char="●"/>
            </a:pPr>
            <a:r>
              <a:rPr lang="en-US">
                <a:latin typeface="Arial"/>
                <a:ea typeface="Arial"/>
                <a:cs typeface="Arial"/>
                <a:sym typeface="Arial"/>
              </a:rPr>
              <a:t>Responsible decision-making - identifying problems, analyzing situations, evaluating, reflecting, ethical responsibility</a:t>
            </a:r>
            <a:endParaRPr>
              <a:latin typeface="Arial"/>
              <a:ea typeface="Arial"/>
              <a:cs typeface="Arial"/>
              <a:sym typeface="Arial"/>
            </a:endParaRPr>
          </a:p>
          <a:p>
            <a:pPr indent="-317500" lvl="0" marL="457200" rtl="0" algn="l">
              <a:spcBef>
                <a:spcPts val="0"/>
              </a:spcBef>
              <a:spcAft>
                <a:spcPts val="0"/>
              </a:spcAft>
              <a:buClr>
                <a:schemeClr val="dk1"/>
              </a:buClr>
              <a:buSzPts val="1400"/>
              <a:buChar char="●"/>
            </a:pPr>
            <a:r>
              <a:rPr lang="en-US">
                <a:latin typeface="Arial"/>
                <a:ea typeface="Arial"/>
                <a:cs typeface="Arial"/>
                <a:sym typeface="Arial"/>
              </a:rPr>
              <a:t>Self-awareness - identifying emotions, accurate self-perception, self-confidence</a:t>
            </a:r>
            <a:endParaRPr>
              <a:latin typeface="Arial"/>
              <a:ea typeface="Arial"/>
              <a:cs typeface="Arial"/>
              <a:sym typeface="Arial"/>
            </a:endParaRPr>
          </a:p>
          <a:p>
            <a:pPr indent="-317500" lvl="0" marL="457200" rtl="0" algn="l">
              <a:spcBef>
                <a:spcPts val="0"/>
              </a:spcBef>
              <a:spcAft>
                <a:spcPts val="0"/>
              </a:spcAft>
              <a:buClr>
                <a:schemeClr val="dk1"/>
              </a:buClr>
              <a:buSzPts val="1400"/>
              <a:buChar char="●"/>
            </a:pPr>
            <a:r>
              <a:rPr lang="en-US">
                <a:latin typeface="Arial"/>
                <a:ea typeface="Arial"/>
                <a:cs typeface="Arial"/>
                <a:sym typeface="Arial"/>
              </a:rPr>
              <a:t>Relationship skills - communication, social engagement</a:t>
            </a:r>
            <a:endParaRPr b="1">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p:txBody>
      </p:sp>
      <p:sp>
        <p:nvSpPr>
          <p:cNvPr id="187" name="Google Shape;18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b="1" lang="en-US">
                <a:latin typeface="Arial"/>
                <a:ea typeface="Arial"/>
                <a:cs typeface="Arial"/>
                <a:sym typeface="Arial"/>
              </a:rPr>
              <a:t>Review </a:t>
            </a:r>
            <a:r>
              <a:rPr lang="en-US">
                <a:latin typeface="Arial"/>
                <a:ea typeface="Arial"/>
                <a:cs typeface="Arial"/>
                <a:sym typeface="Arial"/>
              </a:rPr>
              <a:t>the answers students gave. Write them on a whiteboard or space where all students can see the collection of responses.</a:t>
            </a:r>
            <a:endParaRPr>
              <a:latin typeface="Arial"/>
              <a:ea typeface="Arial"/>
              <a:cs typeface="Arial"/>
              <a:sym typeface="Arial"/>
            </a:endParaRPr>
          </a:p>
          <a:p>
            <a:pPr indent="0" lvl="0" marL="0" rtl="0" algn="l">
              <a:spcBef>
                <a:spcPts val="360"/>
              </a:spcBef>
              <a:spcAft>
                <a:spcPts val="0"/>
              </a:spcAft>
              <a:buClr>
                <a:schemeClr val="dk1"/>
              </a:buClr>
              <a:buSzPts val="1100"/>
              <a:buFont typeface="Arial"/>
              <a:buNone/>
            </a:pPr>
            <a:r>
              <a:t/>
            </a:r>
            <a:endParaRPr b="1">
              <a:latin typeface="Arial"/>
              <a:ea typeface="Arial"/>
              <a:cs typeface="Arial"/>
              <a:sym typeface="Arial"/>
            </a:endParaRPr>
          </a:p>
          <a:p>
            <a:pPr indent="0" lvl="0" marL="0" rtl="0" algn="l">
              <a:spcBef>
                <a:spcPts val="360"/>
              </a:spcBef>
              <a:spcAft>
                <a:spcPts val="0"/>
              </a:spcAft>
              <a:buClr>
                <a:schemeClr val="dk1"/>
              </a:buClr>
              <a:buSzPts val="1100"/>
              <a:buFont typeface="Arial"/>
              <a:buNone/>
            </a:pPr>
            <a:r>
              <a:rPr b="1" lang="en-US">
                <a:latin typeface="Arial"/>
                <a:ea typeface="Arial"/>
                <a:cs typeface="Arial"/>
                <a:sym typeface="Arial"/>
              </a:rPr>
              <a:t>CASEL Competencies Covered</a:t>
            </a:r>
            <a:r>
              <a:rPr lang="en-US">
                <a:latin typeface="Arial"/>
                <a:ea typeface="Arial"/>
                <a:cs typeface="Arial"/>
                <a:sym typeface="Arial"/>
              </a:rPr>
              <a:t> </a:t>
            </a:r>
            <a:endParaRPr>
              <a:latin typeface="Arial"/>
              <a:ea typeface="Arial"/>
              <a:cs typeface="Arial"/>
              <a:sym typeface="Arial"/>
            </a:endParaRPr>
          </a:p>
          <a:p>
            <a:pPr indent="-304800" lvl="0" marL="457200" rtl="0" algn="l">
              <a:spcBef>
                <a:spcPts val="360"/>
              </a:spcBef>
              <a:spcAft>
                <a:spcPts val="0"/>
              </a:spcAft>
              <a:buClr>
                <a:schemeClr val="dk1"/>
              </a:buClr>
              <a:buSzPts val="1200"/>
              <a:buChar char="●"/>
            </a:pPr>
            <a:r>
              <a:rPr lang="en-US">
                <a:latin typeface="Arial"/>
                <a:ea typeface="Arial"/>
                <a:cs typeface="Arial"/>
                <a:sym typeface="Arial"/>
              </a:rPr>
              <a:t>Responsible decision-making - identifying problems, analyzing situations, evaluating, reflecting, ethical responsibility</a:t>
            </a:r>
            <a:endParaRPr>
              <a:latin typeface="Arial"/>
              <a:ea typeface="Arial"/>
              <a:cs typeface="Arial"/>
              <a:sym typeface="Arial"/>
            </a:endParaRPr>
          </a:p>
          <a:p>
            <a:pPr indent="-304800" lvl="0" marL="457200" rtl="0" algn="l">
              <a:spcBef>
                <a:spcPts val="0"/>
              </a:spcBef>
              <a:spcAft>
                <a:spcPts val="0"/>
              </a:spcAft>
              <a:buClr>
                <a:schemeClr val="dk1"/>
              </a:buClr>
              <a:buSzPts val="1200"/>
              <a:buChar char="●"/>
            </a:pPr>
            <a:r>
              <a:rPr lang="en-US">
                <a:latin typeface="Arial"/>
                <a:ea typeface="Arial"/>
                <a:cs typeface="Arial"/>
                <a:sym typeface="Arial"/>
              </a:rPr>
              <a:t>Self-awareness - identifying emotions, accurate self-perception, self-confidence</a:t>
            </a:r>
            <a:endParaRPr>
              <a:latin typeface="Arial"/>
              <a:ea typeface="Arial"/>
              <a:cs typeface="Arial"/>
              <a:sym typeface="Arial"/>
            </a:endParaRPr>
          </a:p>
          <a:p>
            <a:pPr indent="-304800" lvl="0" marL="457200" rtl="0" algn="l">
              <a:spcBef>
                <a:spcPts val="0"/>
              </a:spcBef>
              <a:spcAft>
                <a:spcPts val="0"/>
              </a:spcAft>
              <a:buClr>
                <a:schemeClr val="dk1"/>
              </a:buClr>
              <a:buSzPts val="1200"/>
              <a:buChar char="●"/>
            </a:pPr>
            <a:r>
              <a:rPr lang="en-US">
                <a:latin typeface="Arial"/>
                <a:ea typeface="Arial"/>
                <a:cs typeface="Arial"/>
                <a:sym typeface="Arial"/>
              </a:rPr>
              <a:t>Relationship skills - communication, social engagement</a:t>
            </a:r>
            <a:endParaRPr b="1">
              <a:latin typeface="Arial"/>
              <a:ea typeface="Arial"/>
              <a:cs typeface="Arial"/>
              <a:sym typeface="Arial"/>
            </a:endParaRPr>
          </a:p>
          <a:p>
            <a:pPr indent="0" lvl="0" marL="0" rtl="0" algn="l">
              <a:spcBef>
                <a:spcPts val="360"/>
              </a:spcBef>
              <a:spcAft>
                <a:spcPts val="0"/>
              </a:spcAft>
              <a:buNone/>
            </a:pPr>
            <a:r>
              <a:t/>
            </a:r>
            <a:endParaRPr b="1">
              <a:latin typeface="Arial"/>
              <a:ea typeface="Arial"/>
              <a:cs typeface="Arial"/>
              <a:sym typeface="Arial"/>
            </a:endParaRPr>
          </a:p>
          <a:p>
            <a:pPr indent="0" lvl="0" marL="0" rtl="0" algn="l">
              <a:spcBef>
                <a:spcPts val="360"/>
              </a:spcBef>
              <a:spcAft>
                <a:spcPts val="0"/>
              </a:spcAft>
              <a:buClr>
                <a:schemeClr val="dk1"/>
              </a:buClr>
              <a:buFont typeface="Arial"/>
              <a:buNone/>
            </a:pPr>
            <a:r>
              <a:rPr lang="en-US" u="sng">
                <a:latin typeface="Arial"/>
                <a:ea typeface="Arial"/>
                <a:cs typeface="Arial"/>
                <a:sym typeface="Arial"/>
              </a:rPr>
              <a:t>Citation: </a:t>
            </a:r>
            <a:endParaRPr u="sng">
              <a:latin typeface="Arial"/>
              <a:ea typeface="Arial"/>
              <a:cs typeface="Arial"/>
              <a:sym typeface="Arial"/>
            </a:endParaRPr>
          </a:p>
          <a:p>
            <a:pPr indent="0" lvl="0" marL="0" rtl="0" algn="l">
              <a:spcBef>
                <a:spcPts val="360"/>
              </a:spcBef>
              <a:spcAft>
                <a:spcPts val="0"/>
              </a:spcAft>
              <a:buClr>
                <a:schemeClr val="dk1"/>
              </a:buClr>
              <a:buFont typeface="Arial"/>
              <a:buNone/>
            </a:pPr>
            <a:r>
              <a:rPr lang="en-US">
                <a:solidFill>
                  <a:srgbClr val="222222"/>
                </a:solidFill>
                <a:highlight>
                  <a:schemeClr val="lt1"/>
                </a:highlight>
                <a:latin typeface="Arial"/>
                <a:ea typeface="Arial"/>
                <a:cs typeface="Arial"/>
                <a:sym typeface="Arial"/>
              </a:rPr>
              <a:t>National Academies of Sciences, Engineering, and Medicine. (2018). </a:t>
            </a:r>
            <a:r>
              <a:rPr i="1" lang="en-US">
                <a:solidFill>
                  <a:srgbClr val="222222"/>
                </a:solidFill>
                <a:highlight>
                  <a:schemeClr val="lt1"/>
                </a:highlight>
                <a:latin typeface="Arial"/>
                <a:ea typeface="Arial"/>
                <a:cs typeface="Arial"/>
                <a:sym typeface="Arial"/>
              </a:rPr>
              <a:t>Public health consequences of e-cigarettes</a:t>
            </a:r>
            <a:r>
              <a:rPr lang="en-US">
                <a:solidFill>
                  <a:srgbClr val="222222"/>
                </a:solidFill>
                <a:highlight>
                  <a:schemeClr val="lt1"/>
                </a:highlight>
                <a:latin typeface="Arial"/>
                <a:ea typeface="Arial"/>
                <a:cs typeface="Arial"/>
                <a:sym typeface="Arial"/>
              </a:rPr>
              <a:t>. National Academies Press.</a:t>
            </a:r>
            <a:endParaRPr b="1">
              <a:latin typeface="Arial"/>
              <a:ea typeface="Arial"/>
              <a:cs typeface="Arial"/>
              <a:sym typeface="Arial"/>
            </a:endParaRPr>
          </a:p>
        </p:txBody>
      </p:sp>
      <p:sp>
        <p:nvSpPr>
          <p:cNvPr id="193" name="Google Shape;19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solidFill>
                  <a:schemeClr val="dk1"/>
                </a:solidFill>
                <a:latin typeface="Arial"/>
                <a:ea typeface="Arial"/>
                <a:cs typeface="Arial"/>
                <a:sym typeface="Arial"/>
              </a:rPr>
              <a:t>Closing </a:t>
            </a:r>
            <a:r>
              <a:rPr lang="en-US" sz="1200">
                <a:solidFill>
                  <a:schemeClr val="dk1"/>
                </a:solidFill>
                <a:latin typeface="Arial"/>
                <a:ea typeface="Arial"/>
                <a:cs typeface="Arial"/>
                <a:sym typeface="Arial"/>
              </a:rPr>
              <a:t>(3-5 min.)</a:t>
            </a:r>
            <a:endParaRPr>
              <a:latin typeface="Arial"/>
              <a:ea typeface="Arial"/>
              <a:cs typeface="Arial"/>
              <a:sym typeface="Arial"/>
            </a:endParaRPr>
          </a:p>
          <a:p>
            <a:pPr indent="0" lvl="1" marL="0" rtl="0" algn="l">
              <a:spcBef>
                <a:spcPts val="360"/>
              </a:spcBef>
              <a:spcAft>
                <a:spcPts val="0"/>
              </a:spcAft>
              <a:buNone/>
            </a:pPr>
            <a:r>
              <a:rPr b="1" lang="en-US" sz="1200">
                <a:solidFill>
                  <a:schemeClr val="dk1"/>
                </a:solidFill>
                <a:latin typeface="Arial"/>
                <a:ea typeface="Arial"/>
                <a:cs typeface="Arial"/>
                <a:sym typeface="Arial"/>
              </a:rPr>
              <a:t>Review</a:t>
            </a:r>
            <a:r>
              <a:rPr lang="en-US" sz="1200">
                <a:solidFill>
                  <a:schemeClr val="dk1"/>
                </a:solidFill>
                <a:latin typeface="Arial"/>
                <a:ea typeface="Arial"/>
                <a:cs typeface="Arial"/>
                <a:sym typeface="Arial"/>
              </a:rPr>
              <a:t> the list of what students had heard, seen or thought about </a:t>
            </a:r>
            <a:r>
              <a:rPr lang="en-US">
                <a:latin typeface="Arial"/>
                <a:ea typeface="Arial"/>
                <a:cs typeface="Arial"/>
                <a:sym typeface="Arial"/>
              </a:rPr>
              <a:t>e</a:t>
            </a:r>
            <a:r>
              <a:rPr lang="en-US" sz="1200">
                <a:solidFill>
                  <a:schemeClr val="dk1"/>
                </a:solidFill>
                <a:latin typeface="Arial"/>
                <a:ea typeface="Arial"/>
                <a:cs typeface="Arial"/>
                <a:sym typeface="Arial"/>
              </a:rPr>
              <a:t>-cigarettes. </a:t>
            </a:r>
            <a:endParaRPr>
              <a:latin typeface="Arial"/>
              <a:ea typeface="Arial"/>
              <a:cs typeface="Arial"/>
              <a:sym typeface="Arial"/>
            </a:endParaRPr>
          </a:p>
          <a:p>
            <a:pPr indent="0" lvl="1" marL="0" rtl="0" algn="l">
              <a:spcBef>
                <a:spcPts val="360"/>
              </a:spcBef>
              <a:spcAft>
                <a:spcPts val="0"/>
              </a:spcAft>
              <a:buNone/>
            </a:pPr>
            <a:r>
              <a:rPr b="1" lang="en-US" sz="1200">
                <a:solidFill>
                  <a:schemeClr val="dk1"/>
                </a:solidFill>
                <a:latin typeface="Arial"/>
                <a:ea typeface="Arial"/>
                <a:cs typeface="Arial"/>
                <a:sym typeface="Arial"/>
              </a:rPr>
              <a:t>Ask</a:t>
            </a:r>
            <a:r>
              <a:rPr lang="en-US" sz="1200">
                <a:solidFill>
                  <a:schemeClr val="dk1"/>
                </a:solidFill>
                <a:latin typeface="Arial"/>
                <a:ea typeface="Arial"/>
                <a:cs typeface="Arial"/>
                <a:sym typeface="Arial"/>
              </a:rPr>
              <a:t>: What new Information have you gained?</a:t>
            </a:r>
            <a:endParaRPr sz="1200">
              <a:solidFill>
                <a:schemeClr val="dk1"/>
              </a:solidFill>
              <a:latin typeface="Arial"/>
              <a:ea typeface="Arial"/>
              <a:cs typeface="Arial"/>
              <a:sym typeface="Arial"/>
            </a:endParaRPr>
          </a:p>
          <a:p>
            <a:pPr indent="0" lvl="1" marL="457200" rtl="0" algn="l">
              <a:spcBef>
                <a:spcPts val="360"/>
              </a:spcBef>
              <a:spcAft>
                <a:spcPts val="0"/>
              </a:spcAft>
              <a:buNone/>
            </a:pPr>
            <a:r>
              <a:t/>
            </a:r>
            <a:endParaRPr>
              <a:latin typeface="Arial"/>
              <a:ea typeface="Arial"/>
              <a:cs typeface="Arial"/>
              <a:sym typeface="Arial"/>
            </a:endParaRPr>
          </a:p>
          <a:p>
            <a:pPr indent="0" lvl="1" marL="457200" rtl="0" algn="l">
              <a:spcBef>
                <a:spcPts val="360"/>
              </a:spcBef>
              <a:spcAft>
                <a:spcPts val="0"/>
              </a:spcAft>
              <a:buNone/>
            </a:pPr>
            <a:r>
              <a:t/>
            </a:r>
            <a:endParaRPr>
              <a:latin typeface="Arial"/>
              <a:ea typeface="Arial"/>
              <a:cs typeface="Arial"/>
              <a:sym typeface="Arial"/>
            </a:endParaRPr>
          </a:p>
          <a:p>
            <a:pPr indent="0" lvl="1" marL="457200" rtl="0" algn="l">
              <a:spcBef>
                <a:spcPts val="360"/>
              </a:spcBef>
              <a:spcAft>
                <a:spcPts val="0"/>
              </a:spcAft>
              <a:buNone/>
            </a:pPr>
            <a:r>
              <a:t/>
            </a:r>
            <a:endParaRPr>
              <a:latin typeface="Arial"/>
              <a:ea typeface="Arial"/>
              <a:cs typeface="Arial"/>
              <a:sym typeface="Arial"/>
            </a:endParaRPr>
          </a:p>
          <a:p>
            <a:pPr indent="0" lvl="1" marL="0" rtl="0" algn="l">
              <a:spcBef>
                <a:spcPts val="360"/>
              </a:spcBef>
              <a:spcAft>
                <a:spcPts val="0"/>
              </a:spcAft>
              <a:buNone/>
            </a:pPr>
            <a:r>
              <a:rPr lang="en-US">
                <a:latin typeface="Arial"/>
                <a:ea typeface="Arial"/>
                <a:cs typeface="Arial"/>
                <a:sym typeface="Arial"/>
              </a:rPr>
              <a:t>Image credit: https://www.allegropediatrics.com/blog/blog/from-our-docs/e-cigarette-qanda-with-dr-spanier</a:t>
            </a:r>
            <a:endParaRPr>
              <a:latin typeface="Arial"/>
              <a:ea typeface="Arial"/>
              <a:cs typeface="Arial"/>
              <a:sym typeface="Arial"/>
            </a:endParaRPr>
          </a:p>
          <a:p>
            <a:pPr indent="0" lvl="1" marL="457200" rtl="0" algn="l">
              <a:spcBef>
                <a:spcPts val="360"/>
              </a:spcBef>
              <a:spcAft>
                <a:spcPts val="0"/>
              </a:spcAft>
              <a:buNone/>
            </a:pPr>
            <a:r>
              <a:t/>
            </a:r>
            <a:endParaRPr sz="1200">
              <a:solidFill>
                <a:schemeClr val="dk1"/>
              </a:solidFill>
              <a:latin typeface="Arial"/>
              <a:ea typeface="Arial"/>
              <a:cs typeface="Arial"/>
              <a:sym typeface="Arial"/>
            </a:endParaRPr>
          </a:p>
          <a:p>
            <a:pPr indent="0" lvl="1" marL="457200" rtl="0" algn="l">
              <a:spcBef>
                <a:spcPts val="360"/>
              </a:spcBef>
              <a:spcAft>
                <a:spcPts val="0"/>
              </a:spcAft>
              <a:buNone/>
            </a:pPr>
            <a:r>
              <a:t/>
            </a:r>
            <a:endParaRPr sz="1200">
              <a:solidFill>
                <a:schemeClr val="dk1"/>
              </a:solidFill>
              <a:latin typeface="Arial"/>
              <a:ea typeface="Arial"/>
              <a:cs typeface="Arial"/>
              <a:sym typeface="Arial"/>
            </a:endParaRPr>
          </a:p>
          <a:p>
            <a:pPr indent="0" lvl="1" marL="457200" rtl="0" algn="l">
              <a:spcBef>
                <a:spcPts val="360"/>
              </a:spcBef>
              <a:spcAft>
                <a:spcPts val="0"/>
              </a:spcAft>
              <a:buNone/>
            </a:pPr>
            <a:r>
              <a:t/>
            </a:r>
            <a:endParaRPr sz="1200">
              <a:solidFill>
                <a:schemeClr val="dk1"/>
              </a:solidFill>
              <a:latin typeface="Arial"/>
              <a:ea typeface="Arial"/>
              <a:cs typeface="Arial"/>
              <a:sym typeface="Arial"/>
            </a:endParaRPr>
          </a:p>
          <a:p>
            <a:pPr indent="0" lvl="1" marL="457200" rtl="0" algn="l">
              <a:spcBef>
                <a:spcPts val="360"/>
              </a:spcBef>
              <a:spcAft>
                <a:spcPts val="0"/>
              </a:spcAft>
              <a:buNone/>
            </a:pPr>
            <a:r>
              <a:t/>
            </a:r>
            <a:endParaRPr sz="1200">
              <a:solidFill>
                <a:schemeClr val="dk1"/>
              </a:solidFill>
              <a:latin typeface="Arial"/>
              <a:ea typeface="Arial"/>
              <a:cs typeface="Arial"/>
              <a:sym typeface="Arial"/>
            </a:endParaRPr>
          </a:p>
          <a:p>
            <a:pPr indent="0" lvl="1" marL="457200" rtl="0" algn="l">
              <a:spcBef>
                <a:spcPts val="360"/>
              </a:spcBef>
              <a:spcAft>
                <a:spcPts val="0"/>
              </a:spcAft>
              <a:buNone/>
            </a:pPr>
            <a:r>
              <a:t/>
            </a:r>
            <a:endParaRPr sz="1200">
              <a:solidFill>
                <a:schemeClr val="dk1"/>
              </a:solidFill>
              <a:latin typeface="Arial"/>
              <a:ea typeface="Arial"/>
              <a:cs typeface="Arial"/>
              <a:sym typeface="Arial"/>
            </a:endParaRPr>
          </a:p>
          <a:p>
            <a:pPr indent="0" lvl="1" marL="457200" rtl="0" algn="l">
              <a:spcBef>
                <a:spcPts val="360"/>
              </a:spcBef>
              <a:spcAft>
                <a:spcPts val="0"/>
              </a:spcAft>
              <a:buNone/>
            </a:pPr>
            <a:r>
              <a:t/>
            </a:r>
            <a:endParaRPr sz="1200">
              <a:solidFill>
                <a:schemeClr val="dk1"/>
              </a:solidFill>
              <a:latin typeface="Arial"/>
              <a:ea typeface="Arial"/>
              <a:cs typeface="Arial"/>
              <a:sym typeface="Arial"/>
            </a:endParaRPr>
          </a:p>
          <a:p>
            <a:pPr indent="0" lvl="1" marL="457200" rtl="0" algn="l">
              <a:spcBef>
                <a:spcPts val="360"/>
              </a:spcBef>
              <a:spcAft>
                <a:spcPts val="0"/>
              </a:spcAft>
              <a:buNone/>
            </a:pPr>
            <a:r>
              <a:rPr lang="en-US" sz="1200">
                <a:solidFill>
                  <a:schemeClr val="dk1"/>
                </a:solidFill>
                <a:latin typeface="Arial"/>
                <a:ea typeface="Arial"/>
                <a:cs typeface="Arial"/>
                <a:sym typeface="Arial"/>
              </a:rPr>
              <a:t>All photos unless otherwise cited were sourced from Pixabay.</a:t>
            </a:r>
            <a:endParaRPr>
              <a:latin typeface="Arial"/>
              <a:ea typeface="Arial"/>
              <a:cs typeface="Arial"/>
              <a:sym typeface="Arial"/>
            </a:endParaRPr>
          </a:p>
        </p:txBody>
      </p:sp>
      <p:sp>
        <p:nvSpPr>
          <p:cNvPr id="200" name="Google Shape;200;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1" lang="en-US">
                <a:latin typeface="Arial"/>
                <a:ea typeface="Arial"/>
                <a:cs typeface="Arial"/>
                <a:sym typeface="Arial"/>
              </a:rPr>
              <a:t>Introduction </a:t>
            </a:r>
            <a:r>
              <a:rPr lang="en-US">
                <a:latin typeface="Arial"/>
                <a:ea typeface="Arial"/>
                <a:cs typeface="Arial"/>
                <a:sym typeface="Arial"/>
              </a:rPr>
              <a:t>(3-5 min.)</a:t>
            </a:r>
            <a:endParaRPr>
              <a:latin typeface="Arial"/>
              <a:ea typeface="Arial"/>
              <a:cs typeface="Arial"/>
              <a:sym typeface="Arial"/>
            </a:endParaRPr>
          </a:p>
          <a:p>
            <a:pPr indent="0" lvl="0" marL="0" rtl="0" algn="l">
              <a:spcBef>
                <a:spcPts val="360"/>
              </a:spcBef>
              <a:spcAft>
                <a:spcPts val="0"/>
              </a:spcAft>
              <a:buClr>
                <a:schemeClr val="dk1"/>
              </a:buClr>
              <a:buFont typeface="Arial"/>
              <a:buNone/>
            </a:pPr>
            <a:r>
              <a:rPr b="1" lang="en-US">
                <a:latin typeface="Arial"/>
                <a:ea typeface="Arial"/>
                <a:cs typeface="Arial"/>
                <a:sym typeface="Arial"/>
              </a:rPr>
              <a:t>Introduce </a:t>
            </a:r>
            <a:r>
              <a:rPr lang="en-US">
                <a:latin typeface="Arial"/>
                <a:ea typeface="Arial"/>
                <a:cs typeface="Arial"/>
                <a:sym typeface="Arial"/>
              </a:rPr>
              <a:t>overview of CATCH My Breath includes four 35 min. sessions with crucial information about e-cigarettes. Peer Group Facilitators will lead you in activities where you will:</a:t>
            </a:r>
            <a:endParaRPr>
              <a:latin typeface="Arial"/>
              <a:ea typeface="Arial"/>
              <a:cs typeface="Arial"/>
              <a:sym typeface="Arial"/>
            </a:endParaRPr>
          </a:p>
          <a:p>
            <a:pPr indent="-171450" lvl="0" marL="171450" rtl="0" algn="l">
              <a:spcBef>
                <a:spcPts val="360"/>
              </a:spcBef>
              <a:spcAft>
                <a:spcPts val="0"/>
              </a:spcAft>
              <a:buClr>
                <a:schemeClr val="dk1"/>
              </a:buClr>
              <a:buSzPts val="1200"/>
              <a:buChar char="•"/>
            </a:pPr>
            <a:r>
              <a:rPr lang="en-US">
                <a:latin typeface="Arial"/>
                <a:ea typeface="Arial"/>
                <a:cs typeface="Arial"/>
                <a:sym typeface="Arial"/>
              </a:rPr>
              <a:t>Identify the health hazards of using e-cigarettes.</a:t>
            </a:r>
            <a:endParaRPr>
              <a:latin typeface="Arial"/>
              <a:ea typeface="Arial"/>
              <a:cs typeface="Arial"/>
              <a:sym typeface="Arial"/>
            </a:endParaRPr>
          </a:p>
          <a:p>
            <a:pPr indent="-171450" lvl="0" marL="171450" rtl="0" algn="l">
              <a:spcBef>
                <a:spcPts val="360"/>
              </a:spcBef>
              <a:spcAft>
                <a:spcPts val="0"/>
              </a:spcAft>
              <a:buClr>
                <a:schemeClr val="dk1"/>
              </a:buClr>
              <a:buSzPts val="1200"/>
              <a:buChar char="•"/>
            </a:pPr>
            <a:r>
              <a:rPr lang="en-US">
                <a:latin typeface="Arial"/>
                <a:ea typeface="Arial"/>
                <a:cs typeface="Arial"/>
                <a:sym typeface="Arial"/>
              </a:rPr>
              <a:t>Discuss why people begin using e-cigarettes.</a:t>
            </a:r>
            <a:endParaRPr>
              <a:latin typeface="Arial"/>
              <a:ea typeface="Arial"/>
              <a:cs typeface="Arial"/>
              <a:sym typeface="Arial"/>
            </a:endParaRPr>
          </a:p>
          <a:p>
            <a:pPr indent="-171450" lvl="0" marL="171450" rtl="0" algn="l">
              <a:spcBef>
                <a:spcPts val="360"/>
              </a:spcBef>
              <a:spcAft>
                <a:spcPts val="0"/>
              </a:spcAft>
              <a:buClr>
                <a:schemeClr val="dk1"/>
              </a:buClr>
              <a:buSzPts val="1200"/>
              <a:buChar char="•"/>
            </a:pPr>
            <a:r>
              <a:rPr lang="en-US">
                <a:latin typeface="Arial"/>
                <a:ea typeface="Arial"/>
                <a:cs typeface="Arial"/>
                <a:sym typeface="Arial"/>
              </a:rPr>
              <a:t>Determine positive alternatives to using e-cigarettes.</a:t>
            </a:r>
            <a:endParaRPr>
              <a:latin typeface="Arial"/>
              <a:ea typeface="Arial"/>
              <a:cs typeface="Arial"/>
              <a:sym typeface="Arial"/>
            </a:endParaRPr>
          </a:p>
          <a:p>
            <a:pPr indent="-171450" lvl="0" marL="171450" rtl="0" algn="l">
              <a:spcBef>
                <a:spcPts val="360"/>
              </a:spcBef>
              <a:spcAft>
                <a:spcPts val="0"/>
              </a:spcAft>
              <a:buClr>
                <a:schemeClr val="dk1"/>
              </a:buClr>
              <a:buSzPts val="1200"/>
              <a:buChar char="•"/>
            </a:pPr>
            <a:r>
              <a:rPr lang="en-US">
                <a:latin typeface="Arial"/>
                <a:ea typeface="Arial"/>
                <a:cs typeface="Arial"/>
                <a:sym typeface="Arial"/>
              </a:rPr>
              <a:t>Recognize the advertising methods e-cigarette companies use to make you want to try e-cigarettes.</a:t>
            </a:r>
            <a:endParaRPr>
              <a:latin typeface="Arial"/>
              <a:ea typeface="Arial"/>
              <a:cs typeface="Arial"/>
              <a:sym typeface="Arial"/>
            </a:endParaRPr>
          </a:p>
          <a:p>
            <a:pPr indent="-171450" lvl="0" marL="171450" rtl="0" algn="l">
              <a:spcBef>
                <a:spcPts val="360"/>
              </a:spcBef>
              <a:spcAft>
                <a:spcPts val="0"/>
              </a:spcAft>
              <a:buClr>
                <a:schemeClr val="dk1"/>
              </a:buClr>
              <a:buSzPts val="1200"/>
              <a:buChar char="•"/>
            </a:pPr>
            <a:r>
              <a:rPr lang="en-US">
                <a:latin typeface="Arial"/>
                <a:ea typeface="Arial"/>
                <a:cs typeface="Arial"/>
                <a:sym typeface="Arial"/>
              </a:rPr>
              <a:t>Practice ways to resist pressure to use e-cigarettes.</a:t>
            </a:r>
            <a:endParaRPr>
              <a:latin typeface="Arial"/>
              <a:ea typeface="Arial"/>
              <a:cs typeface="Arial"/>
              <a:sym typeface="Arial"/>
            </a:endParaRPr>
          </a:p>
          <a:p>
            <a:pPr indent="-171450" lvl="0" marL="171450" rtl="0" algn="l">
              <a:spcBef>
                <a:spcPts val="360"/>
              </a:spcBef>
              <a:spcAft>
                <a:spcPts val="0"/>
              </a:spcAft>
              <a:buClr>
                <a:schemeClr val="dk1"/>
              </a:buClr>
              <a:buSzPts val="1200"/>
              <a:buChar char="•"/>
            </a:pPr>
            <a:r>
              <a:rPr lang="en-US">
                <a:latin typeface="Arial"/>
                <a:ea typeface="Arial"/>
                <a:cs typeface="Arial"/>
                <a:sym typeface="Arial"/>
              </a:rPr>
              <a:t>Make your own advertising slogan addressing a common misconception about the product.</a:t>
            </a:r>
            <a:endParaRPr>
              <a:latin typeface="Arial"/>
              <a:ea typeface="Arial"/>
              <a:cs typeface="Arial"/>
              <a:sym typeface="Arial"/>
            </a:endParaRPr>
          </a:p>
          <a:p>
            <a:pPr indent="0" lvl="0" marL="0" rtl="0" algn="l">
              <a:spcBef>
                <a:spcPts val="36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p:txBody>
      </p:sp>
      <p:sp>
        <p:nvSpPr>
          <p:cNvPr id="90" name="Google Shape;9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lang="en-US">
                <a:latin typeface="Arial"/>
                <a:ea typeface="Arial"/>
                <a:cs typeface="Arial"/>
                <a:sym typeface="Arial"/>
              </a:rPr>
              <a:t>Image source: </a:t>
            </a:r>
            <a:r>
              <a:rPr lang="en-US" u="sng">
                <a:solidFill>
                  <a:schemeClr val="hlink"/>
                </a:solidFill>
                <a:latin typeface="Arial"/>
                <a:ea typeface="Arial"/>
                <a:cs typeface="Arial"/>
                <a:sym typeface="Arial"/>
                <a:hlinkClick r:id="rId2"/>
              </a:rPr>
              <a:t>https://www.health.state.mn.us/communities/tobacco/ecigarettes/index.html</a:t>
            </a:r>
            <a:endParaRPr>
              <a:latin typeface="Arial"/>
              <a:ea typeface="Arial"/>
              <a:cs typeface="Arial"/>
              <a:sym typeface="Arial"/>
            </a:endParaRPr>
          </a:p>
          <a:p>
            <a:pPr indent="0" lvl="0" marL="0" rtl="0" algn="l">
              <a:spcBef>
                <a:spcPts val="36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p:txBody>
      </p:sp>
      <p:sp>
        <p:nvSpPr>
          <p:cNvPr id="96" name="Google Shape;9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1" marL="0" rtl="0" algn="l">
              <a:spcBef>
                <a:spcPts val="0"/>
              </a:spcBef>
              <a:spcAft>
                <a:spcPts val="0"/>
              </a:spcAft>
              <a:buNone/>
            </a:pPr>
            <a:r>
              <a:rPr b="1" lang="en-US" sz="1200">
                <a:solidFill>
                  <a:schemeClr val="dk1"/>
                </a:solidFill>
                <a:latin typeface="Arial"/>
                <a:ea typeface="Arial"/>
                <a:cs typeface="Arial"/>
                <a:sym typeface="Arial"/>
              </a:rPr>
              <a:t>Direct Instruction </a:t>
            </a:r>
            <a:r>
              <a:rPr lang="en-US" sz="1200">
                <a:solidFill>
                  <a:schemeClr val="dk1"/>
                </a:solidFill>
                <a:latin typeface="Arial"/>
                <a:ea typeface="Arial"/>
                <a:cs typeface="Arial"/>
                <a:sym typeface="Arial"/>
              </a:rPr>
              <a:t>(10 min.)</a:t>
            </a:r>
            <a:endParaRPr>
              <a:latin typeface="Arial"/>
              <a:ea typeface="Arial"/>
              <a:cs typeface="Arial"/>
              <a:sym typeface="Arial"/>
            </a:endParaRPr>
          </a:p>
          <a:p>
            <a:pPr indent="0" lvl="1" marL="0" rtl="0" algn="l">
              <a:spcBef>
                <a:spcPts val="360"/>
              </a:spcBef>
              <a:spcAft>
                <a:spcPts val="0"/>
              </a:spcAft>
              <a:buNone/>
            </a:pPr>
            <a:r>
              <a:rPr b="1" lang="en-US" sz="1200">
                <a:solidFill>
                  <a:schemeClr val="dk1"/>
                </a:solidFill>
                <a:latin typeface="Arial"/>
                <a:ea typeface="Arial"/>
                <a:cs typeface="Arial"/>
                <a:sym typeface="Arial"/>
              </a:rPr>
              <a:t>Distribute </a:t>
            </a:r>
            <a:r>
              <a:rPr lang="en-US" sz="1200">
                <a:solidFill>
                  <a:schemeClr val="dk1"/>
                </a:solidFill>
                <a:latin typeface="Arial"/>
                <a:ea typeface="Arial"/>
                <a:cs typeface="Arial"/>
                <a:sym typeface="Arial"/>
              </a:rPr>
              <a:t>an index card or </a:t>
            </a:r>
            <a:r>
              <a:rPr lang="en-US">
                <a:latin typeface="Arial"/>
                <a:ea typeface="Arial"/>
                <a:cs typeface="Arial"/>
                <a:sym typeface="Arial"/>
              </a:rPr>
              <a:t>square of paper</a:t>
            </a:r>
            <a:r>
              <a:rPr lang="en-US" sz="1200">
                <a:solidFill>
                  <a:schemeClr val="dk1"/>
                </a:solidFill>
                <a:latin typeface="Arial"/>
                <a:ea typeface="Arial"/>
                <a:cs typeface="Arial"/>
                <a:sym typeface="Arial"/>
              </a:rPr>
              <a:t> to each student.</a:t>
            </a:r>
            <a:endParaRPr>
              <a:latin typeface="Arial"/>
              <a:ea typeface="Arial"/>
              <a:cs typeface="Arial"/>
              <a:sym typeface="Arial"/>
            </a:endParaRPr>
          </a:p>
          <a:p>
            <a:pPr indent="0" lvl="1" marL="0" marR="0" rtl="0" algn="l">
              <a:lnSpc>
                <a:spcPct val="100000"/>
              </a:lnSpc>
              <a:spcBef>
                <a:spcPts val="360"/>
              </a:spcBef>
              <a:spcAft>
                <a:spcPts val="0"/>
              </a:spcAft>
              <a:buClr>
                <a:schemeClr val="dk1"/>
              </a:buClr>
              <a:buSzPts val="1200"/>
              <a:buFont typeface="Calibri"/>
              <a:buNone/>
            </a:pPr>
            <a:r>
              <a:rPr b="1" lang="en-US" sz="1200">
                <a:solidFill>
                  <a:schemeClr val="dk1"/>
                </a:solidFill>
                <a:latin typeface="Arial"/>
                <a:ea typeface="Arial"/>
                <a:cs typeface="Arial"/>
                <a:sym typeface="Arial"/>
              </a:rPr>
              <a:t>Ask</a:t>
            </a:r>
            <a:r>
              <a:rPr lang="en-US" sz="1200">
                <a:solidFill>
                  <a:schemeClr val="dk1"/>
                </a:solidFill>
                <a:latin typeface="Arial"/>
                <a:ea typeface="Arial"/>
                <a:cs typeface="Arial"/>
                <a:sym typeface="Arial"/>
              </a:rPr>
              <a:t> students to record responses to the following question on their index card: </a:t>
            </a:r>
            <a:endParaRPr sz="1200">
              <a:solidFill>
                <a:schemeClr val="dk1"/>
              </a:solidFill>
              <a:latin typeface="Arial"/>
              <a:ea typeface="Arial"/>
              <a:cs typeface="Arial"/>
              <a:sym typeface="Arial"/>
            </a:endParaRPr>
          </a:p>
          <a:p>
            <a:pPr indent="0" lvl="1" marL="0" marR="0" rtl="0" algn="l">
              <a:lnSpc>
                <a:spcPct val="100000"/>
              </a:lnSpc>
              <a:spcBef>
                <a:spcPts val="360"/>
              </a:spcBef>
              <a:spcAft>
                <a:spcPts val="0"/>
              </a:spcAft>
              <a:buClr>
                <a:schemeClr val="dk1"/>
              </a:buClr>
              <a:buSzPts val="1200"/>
              <a:buFont typeface="Calibri"/>
              <a:buNone/>
            </a:pPr>
            <a:r>
              <a:rPr i="1" lang="en-US" sz="1200">
                <a:solidFill>
                  <a:schemeClr val="dk1"/>
                </a:solidFill>
                <a:latin typeface="Arial"/>
                <a:ea typeface="Arial"/>
                <a:cs typeface="Arial"/>
                <a:sym typeface="Arial"/>
              </a:rPr>
              <a:t>What have you heard, seen, or thought about </a:t>
            </a:r>
            <a:r>
              <a:rPr i="1" lang="en-US">
                <a:latin typeface="Arial"/>
                <a:ea typeface="Arial"/>
                <a:cs typeface="Arial"/>
                <a:sym typeface="Arial"/>
              </a:rPr>
              <a:t>e</a:t>
            </a:r>
            <a:r>
              <a:rPr i="1" lang="en-US" sz="1200">
                <a:solidFill>
                  <a:schemeClr val="dk1"/>
                </a:solidFill>
                <a:latin typeface="Arial"/>
                <a:ea typeface="Arial"/>
                <a:cs typeface="Arial"/>
                <a:sym typeface="Arial"/>
              </a:rPr>
              <a:t>-cigarettes?</a:t>
            </a:r>
            <a:r>
              <a:rPr b="1"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(Stress that there are no wrong answers </a:t>
            </a:r>
            <a:r>
              <a:rPr lang="en-US" sz="1200" u="none">
                <a:solidFill>
                  <a:schemeClr val="dk1"/>
                </a:solidFill>
                <a:latin typeface="Arial"/>
                <a:ea typeface="Arial"/>
                <a:cs typeface="Arial"/>
                <a:sym typeface="Arial"/>
              </a:rPr>
              <a:t>and they do NOT need to include their name on the index card) </a:t>
            </a:r>
            <a:endParaRPr>
              <a:latin typeface="Arial"/>
              <a:ea typeface="Arial"/>
              <a:cs typeface="Arial"/>
              <a:sym typeface="Arial"/>
            </a:endParaRPr>
          </a:p>
          <a:p>
            <a:pPr indent="0" lvl="1" marL="0" rtl="0" algn="l">
              <a:spcBef>
                <a:spcPts val="360"/>
              </a:spcBef>
              <a:spcAft>
                <a:spcPts val="0"/>
              </a:spcAft>
              <a:buNone/>
            </a:pPr>
            <a:r>
              <a:rPr b="1" lang="en-US" sz="1200">
                <a:solidFill>
                  <a:schemeClr val="dk1"/>
                </a:solidFill>
                <a:latin typeface="Arial"/>
                <a:ea typeface="Arial"/>
                <a:cs typeface="Arial"/>
                <a:sym typeface="Arial"/>
              </a:rPr>
              <a:t>Collect</a:t>
            </a:r>
            <a:r>
              <a:rPr lang="en-US" sz="1200">
                <a:solidFill>
                  <a:schemeClr val="dk1"/>
                </a:solidFill>
                <a:latin typeface="Arial"/>
                <a:ea typeface="Arial"/>
                <a:cs typeface="Arial"/>
                <a:sym typeface="Arial"/>
              </a:rPr>
              <a:t> the index cards.</a:t>
            </a:r>
            <a:endParaRPr sz="1200">
              <a:solidFill>
                <a:schemeClr val="dk1"/>
              </a:solidFill>
              <a:latin typeface="Arial"/>
              <a:ea typeface="Arial"/>
              <a:cs typeface="Arial"/>
              <a:sym typeface="Arial"/>
            </a:endParaRPr>
          </a:p>
          <a:p>
            <a:pPr indent="0" lvl="1" marL="0" rtl="0" algn="l">
              <a:spcBef>
                <a:spcPts val="360"/>
              </a:spcBef>
              <a:spcAft>
                <a:spcPts val="0"/>
              </a:spcAft>
              <a:buNone/>
            </a:pPr>
            <a:r>
              <a:rPr b="1" lang="en-US" sz="1200">
                <a:solidFill>
                  <a:schemeClr val="dk1"/>
                </a:solidFill>
                <a:latin typeface="Arial"/>
                <a:ea typeface="Arial"/>
                <a:cs typeface="Arial"/>
                <a:sym typeface="Arial"/>
              </a:rPr>
              <a:t>Read</a:t>
            </a:r>
            <a:r>
              <a:rPr lang="en-US" sz="1200">
                <a:solidFill>
                  <a:schemeClr val="dk1"/>
                </a:solidFill>
                <a:latin typeface="Arial"/>
                <a:ea typeface="Arial"/>
                <a:cs typeface="Arial"/>
                <a:sym typeface="Arial"/>
              </a:rPr>
              <a:t> responses aloud to the class. </a:t>
            </a:r>
            <a:endParaRPr>
              <a:latin typeface="Arial"/>
              <a:ea typeface="Arial"/>
              <a:cs typeface="Arial"/>
              <a:sym typeface="Arial"/>
            </a:endParaRPr>
          </a:p>
          <a:p>
            <a:pPr indent="0" lvl="1" marL="0" rtl="0" algn="l">
              <a:spcBef>
                <a:spcPts val="360"/>
              </a:spcBef>
              <a:spcAft>
                <a:spcPts val="0"/>
              </a:spcAft>
              <a:buNone/>
            </a:pPr>
            <a:r>
              <a:rPr b="1" lang="en-US" sz="1200">
                <a:solidFill>
                  <a:schemeClr val="dk1"/>
                </a:solidFill>
                <a:latin typeface="Arial"/>
                <a:ea typeface="Arial"/>
                <a:cs typeface="Arial"/>
                <a:sym typeface="Arial"/>
              </a:rPr>
              <a:t>List</a:t>
            </a:r>
            <a:r>
              <a:rPr lang="en-US" sz="1200">
                <a:solidFill>
                  <a:schemeClr val="dk1"/>
                </a:solidFill>
                <a:latin typeface="Arial"/>
                <a:ea typeface="Arial"/>
                <a:cs typeface="Arial"/>
                <a:sym typeface="Arial"/>
              </a:rPr>
              <a:t> students’ answers on the board.</a:t>
            </a:r>
            <a:endParaRPr>
              <a:latin typeface="Arial"/>
              <a:ea typeface="Arial"/>
              <a:cs typeface="Arial"/>
              <a:sym typeface="Arial"/>
            </a:endParaRPr>
          </a:p>
        </p:txBody>
      </p:sp>
      <p:sp>
        <p:nvSpPr>
          <p:cNvPr id="104" name="Google Shape;104;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solidFill>
                  <a:schemeClr val="dk1"/>
                </a:solidFill>
                <a:latin typeface="Arial"/>
                <a:ea typeface="Arial"/>
                <a:cs typeface="Arial"/>
                <a:sym typeface="Arial"/>
              </a:rPr>
              <a:t>Show</a:t>
            </a:r>
            <a:r>
              <a:rPr lang="en-US" sz="1200">
                <a:solidFill>
                  <a:schemeClr val="dk1"/>
                </a:solidFill>
                <a:latin typeface="Arial"/>
                <a:ea typeface="Arial"/>
                <a:cs typeface="Arial"/>
                <a:sym typeface="Arial"/>
              </a:rPr>
              <a:t> the video: </a:t>
            </a:r>
            <a:r>
              <a:rPr lang="en-US">
                <a:latin typeface="Arial"/>
                <a:ea typeface="Arial"/>
                <a:cs typeface="Arial"/>
                <a:sym typeface="Arial"/>
              </a:rPr>
              <a:t>https://youtu.be/tpfbBm7IofQ</a:t>
            </a:r>
            <a:r>
              <a:rPr lang="en-US" sz="1200">
                <a:solidFill>
                  <a:schemeClr val="dk1"/>
                </a:solidFill>
                <a:latin typeface="Arial"/>
                <a:ea typeface="Arial"/>
                <a:cs typeface="Arial"/>
                <a:sym typeface="Arial"/>
              </a:rPr>
              <a:t>. </a:t>
            </a:r>
            <a:r>
              <a:rPr i="1" lang="en-US">
                <a:latin typeface="Arial"/>
                <a:ea typeface="Arial"/>
                <a:cs typeface="Arial"/>
                <a:sym typeface="Arial"/>
              </a:rPr>
              <a:t>The DeNoble Files: E-cigarettes</a:t>
            </a:r>
            <a:r>
              <a:rPr i="1"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(1:</a:t>
            </a:r>
            <a:r>
              <a:rPr lang="en-US">
                <a:latin typeface="Arial"/>
                <a:ea typeface="Arial"/>
                <a:cs typeface="Arial"/>
                <a:sym typeface="Arial"/>
              </a:rPr>
              <a:t>18</a:t>
            </a:r>
            <a:r>
              <a:rPr lang="en-US" sz="1200">
                <a:solidFill>
                  <a:schemeClr val="dk1"/>
                </a:solidFill>
                <a:latin typeface="Arial"/>
                <a:ea typeface="Arial"/>
                <a:cs typeface="Arial"/>
                <a:sym typeface="Arial"/>
              </a:rPr>
              <a:t> min).</a:t>
            </a:r>
            <a:endParaRPr>
              <a:latin typeface="Arial"/>
              <a:ea typeface="Arial"/>
              <a:cs typeface="Arial"/>
              <a:sym typeface="Arial"/>
            </a:endParaRPr>
          </a:p>
          <a:p>
            <a:pPr indent="0" lvl="0" marL="0" rtl="0" algn="l">
              <a:spcBef>
                <a:spcPts val="360"/>
              </a:spcBef>
              <a:spcAft>
                <a:spcPts val="0"/>
              </a:spcAft>
              <a:buNone/>
            </a:pPr>
            <a:r>
              <a:t/>
            </a:r>
            <a:endParaRPr i="1" sz="1200">
              <a:solidFill>
                <a:schemeClr val="dk1"/>
              </a:solidFill>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p:txBody>
      </p:sp>
      <p:sp>
        <p:nvSpPr>
          <p:cNvPr id="112" name="Google Shape;112;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9464c5399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59464c5399_0_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latin typeface="Arial"/>
                <a:ea typeface="Arial"/>
                <a:cs typeface="Arial"/>
                <a:sym typeface="Arial"/>
              </a:rPr>
              <a:t>Share </a:t>
            </a:r>
            <a:r>
              <a:rPr lang="en-US" sz="1200">
                <a:solidFill>
                  <a:schemeClr val="dk1"/>
                </a:solidFill>
                <a:latin typeface="Arial"/>
                <a:ea typeface="Arial"/>
                <a:cs typeface="Arial"/>
                <a:sym typeface="Arial"/>
              </a:rPr>
              <a:t>this fact about </a:t>
            </a:r>
            <a:r>
              <a:rPr lang="en-US">
                <a:latin typeface="Arial"/>
                <a:ea typeface="Arial"/>
                <a:cs typeface="Arial"/>
                <a:sym typeface="Arial"/>
              </a:rPr>
              <a:t>e</a:t>
            </a:r>
            <a:r>
              <a:rPr lang="en-US" sz="1200">
                <a:solidFill>
                  <a:schemeClr val="dk1"/>
                </a:solidFill>
                <a:latin typeface="Arial"/>
                <a:ea typeface="Arial"/>
                <a:cs typeface="Arial"/>
                <a:sym typeface="Arial"/>
              </a:rPr>
              <a:t>-cigarettes with students: </a:t>
            </a:r>
            <a:r>
              <a:rPr lang="en-US">
                <a:latin typeface="Arial"/>
                <a:ea typeface="Arial"/>
                <a:cs typeface="Arial"/>
                <a:sym typeface="Arial"/>
              </a:rPr>
              <a:t>e</a:t>
            </a:r>
            <a:r>
              <a:rPr lang="en-US">
                <a:latin typeface="Arial"/>
                <a:ea typeface="Arial"/>
                <a:cs typeface="Arial"/>
                <a:sym typeface="Arial"/>
              </a:rPr>
              <a:t>-cigarette “vapor” is NOT water vapor. It is an aerosol made up of ultrafine particles containing nicotine and harmful chemicals.</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1">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rPr b="1" lang="en-US">
                <a:latin typeface="Arial"/>
                <a:ea typeface="Arial"/>
                <a:cs typeface="Arial"/>
                <a:sym typeface="Arial"/>
              </a:rPr>
              <a:t>Explain</a:t>
            </a:r>
            <a:r>
              <a:rPr lang="en-US">
                <a:latin typeface="Arial"/>
                <a:ea typeface="Arial"/>
                <a:cs typeface="Arial"/>
                <a:sym typeface="Arial"/>
              </a:rPr>
              <a:t> to students that an aerosol is a suspension of tiny particles of liquid, solid or both within a gas. as opposed to water vapor that is a substance (in this case water) in its gaseous phase</a:t>
            </a:r>
            <a:endParaRPr>
              <a:latin typeface="Arial"/>
              <a:ea typeface="Arial"/>
              <a:cs typeface="Arial"/>
              <a:sym typeface="Arial"/>
            </a:endParaRPr>
          </a:p>
          <a:p>
            <a:pPr indent="0" lvl="0" marL="0" marR="0" rtl="0" algn="l">
              <a:lnSpc>
                <a:spcPct val="100000"/>
              </a:lnSpc>
              <a:spcBef>
                <a:spcPts val="0"/>
              </a:spcBef>
              <a:spcAft>
                <a:spcPts val="0"/>
              </a:spcAft>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0" rtl="0" algn="l">
              <a:spcBef>
                <a:spcPts val="360"/>
              </a:spcBef>
              <a:spcAft>
                <a:spcPts val="0"/>
              </a:spcAft>
              <a:buNone/>
            </a:pPr>
            <a:r>
              <a:t/>
            </a:r>
            <a:endParaRPr sz="1200">
              <a:solidFill>
                <a:schemeClr val="dk1"/>
              </a:solidFill>
              <a:latin typeface="Arial"/>
              <a:ea typeface="Arial"/>
              <a:cs typeface="Arial"/>
              <a:sym typeface="Arial"/>
            </a:endParaRPr>
          </a:p>
        </p:txBody>
      </p:sp>
      <p:sp>
        <p:nvSpPr>
          <p:cNvPr id="119" name="Google Shape;119;g59464c5399_0_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a:latin typeface="Arial"/>
                <a:ea typeface="Arial"/>
                <a:cs typeface="Arial"/>
                <a:sym typeface="Arial"/>
              </a:rPr>
              <a:t>Explain: </a:t>
            </a:r>
            <a:r>
              <a:rPr lang="en-US">
                <a:latin typeface="Arial"/>
                <a:ea typeface="Arial"/>
                <a:cs typeface="Arial"/>
                <a:sym typeface="Arial"/>
              </a:rPr>
              <a:t>Nearly all e-cigarettes (and all tobacco) contain nicotine (including JUUL) which is a HIGHLY addictive chemical.</a:t>
            </a:r>
            <a:endParaRPr>
              <a:latin typeface="Arial"/>
              <a:ea typeface="Arial"/>
              <a:cs typeface="Arial"/>
              <a:sym typeface="Arial"/>
            </a:endParaRPr>
          </a:p>
          <a:p>
            <a:pPr indent="0" lvl="0" marL="0" rtl="0" algn="l">
              <a:spcBef>
                <a:spcPts val="360"/>
              </a:spcBef>
              <a:spcAft>
                <a:spcPts val="0"/>
              </a:spcAft>
              <a:buClr>
                <a:schemeClr val="dk1"/>
              </a:buClr>
              <a:buFont typeface="Arial"/>
              <a:buNone/>
            </a:pPr>
            <a:r>
              <a:rPr lang="en-US">
                <a:latin typeface="Arial"/>
                <a:ea typeface="Arial"/>
                <a:cs typeface="Arial"/>
                <a:sym typeface="Arial"/>
              </a:rPr>
              <a:t>As a teen, your brain is still developing, making it easier for you to get addicted to nicotine.</a:t>
            </a:r>
            <a:endParaRPr>
              <a:latin typeface="Arial"/>
              <a:ea typeface="Arial"/>
              <a:cs typeface="Arial"/>
              <a:sym typeface="Arial"/>
            </a:endParaRPr>
          </a:p>
          <a:p>
            <a:pPr indent="0" lvl="0" marL="0" rtl="0" algn="l">
              <a:spcBef>
                <a:spcPts val="360"/>
              </a:spcBef>
              <a:spcAft>
                <a:spcPts val="0"/>
              </a:spcAft>
              <a:buClr>
                <a:schemeClr val="dk1"/>
              </a:buClr>
              <a:buFont typeface="Arial"/>
              <a:buNone/>
            </a:pPr>
            <a:r>
              <a:rPr lang="en-US">
                <a:latin typeface="Arial"/>
                <a:ea typeface="Arial"/>
                <a:cs typeface="Arial"/>
                <a:sym typeface="Arial"/>
              </a:rPr>
              <a:t>Addiction is a brain disease. This means once you start using nicotine-based products like e-cigarettes (or any kind of tobacco) your brain gets rewired and restructured. This makes it hard to quit using any product that contains nicotine.</a:t>
            </a:r>
            <a:endParaRPr b="1">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t/>
            </a:r>
            <a:endParaRPr sz="1200">
              <a:solidFill>
                <a:schemeClr val="dk1"/>
              </a:solidFill>
              <a:latin typeface="Arial"/>
              <a:ea typeface="Arial"/>
              <a:cs typeface="Arial"/>
              <a:sym typeface="Arial"/>
            </a:endParaRPr>
          </a:p>
        </p:txBody>
      </p:sp>
      <p:sp>
        <p:nvSpPr>
          <p:cNvPr id="127" name="Google Shape;127;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a:latin typeface="Arial"/>
                <a:ea typeface="Arial"/>
                <a:cs typeface="Arial"/>
                <a:sym typeface="Arial"/>
              </a:rPr>
              <a:t>Explain </a:t>
            </a:r>
            <a:r>
              <a:rPr lang="en-US">
                <a:latin typeface="Arial"/>
                <a:ea typeface="Arial"/>
                <a:cs typeface="Arial"/>
                <a:sym typeface="Arial"/>
              </a:rPr>
              <a:t>(2-5 mins) that there is a large amount of nicotine in each JUUL pod. JUUL is the most popular brand of e-cigarette in the US. These devices are not any different than other e-cigarettes. JUUL is often referred to as the “iPhone” of e-cigarettes because it is easy to use and has a sleek design and it is a well-known brand.</a:t>
            </a:r>
            <a:endParaRPr>
              <a:latin typeface="Arial"/>
              <a:ea typeface="Arial"/>
              <a:cs typeface="Arial"/>
              <a:sym typeface="Arial"/>
            </a:endParaRPr>
          </a:p>
          <a:p>
            <a:pPr indent="0" lvl="0" marL="0" rtl="0" algn="l">
              <a:spcBef>
                <a:spcPts val="360"/>
              </a:spcBef>
              <a:spcAft>
                <a:spcPts val="0"/>
              </a:spcAft>
              <a:buNone/>
            </a:pPr>
            <a:r>
              <a:t/>
            </a:r>
            <a:endParaRPr i="1">
              <a:latin typeface="Arial"/>
              <a:ea typeface="Arial"/>
              <a:cs typeface="Arial"/>
              <a:sym typeface="Arial"/>
            </a:endParaRPr>
          </a:p>
          <a:p>
            <a:pPr indent="0" lvl="0" marL="0" rtl="0" algn="l">
              <a:spcBef>
                <a:spcPts val="360"/>
              </a:spcBef>
              <a:spcAft>
                <a:spcPts val="0"/>
              </a:spcAft>
              <a:buNone/>
            </a:pPr>
            <a:r>
              <a:rPr i="1" lang="en-US">
                <a:latin typeface="Arial"/>
                <a:ea typeface="Arial"/>
                <a:cs typeface="Arial"/>
                <a:sym typeface="Arial"/>
              </a:rPr>
              <a:t>Note for Teacher: it’s important to explain to the students that you and the administration at your school know what JUULs are and will not accept the use of them in or on school property. For more information on JUUL to prepare you for this topic, visit: https://www.tobaccofreekids.org/assets/factsheets/0394.pdf</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Image source: https://twitter.com/JUULvapor/status/993581260340649985</a:t>
            </a:r>
            <a:endParaRPr>
              <a:latin typeface="Arial"/>
              <a:ea typeface="Arial"/>
              <a:cs typeface="Arial"/>
              <a:sym typeface="Arial"/>
            </a:endParaRPr>
          </a:p>
        </p:txBody>
      </p:sp>
      <p:sp>
        <p:nvSpPr>
          <p:cNvPr id="135" name="Google Shape;135;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a82b5b221_0_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a82b5b221_0_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a:latin typeface="Arial"/>
                <a:ea typeface="Arial"/>
                <a:cs typeface="Arial"/>
                <a:sym typeface="Arial"/>
              </a:rPr>
              <a:t>Explain </a:t>
            </a:r>
            <a:r>
              <a:rPr lang="en-US">
                <a:latin typeface="Arial"/>
                <a:ea typeface="Arial"/>
                <a:cs typeface="Arial"/>
                <a:sym typeface="Arial"/>
              </a:rPr>
              <a:t>there are more than 8,000 e-cigarette flavors on the market and 99% of them contain nicotine. E-cigarette companies claim to use flavors to help adults quit, but they are the reason most kids get hooked on nicotine and tobacco products.</a:t>
            </a:r>
            <a:endParaRPr>
              <a:latin typeface="Arial"/>
              <a:ea typeface="Arial"/>
              <a:cs typeface="Arial"/>
              <a:sym typeface="Arial"/>
            </a:endParaRPr>
          </a:p>
        </p:txBody>
      </p:sp>
      <p:sp>
        <p:nvSpPr>
          <p:cNvPr id="143" name="Google Shape;143;g5a82b5b221_0_7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109" l="-24335" r="37979" t="-110"/>
          <a:stretch/>
        </p:blipFill>
        <p:spPr>
          <a:xfrm>
            <a:off x="1946031" y="956311"/>
            <a:ext cx="7197968" cy="4417606"/>
          </a:xfrm>
          <a:prstGeom prst="rect">
            <a:avLst/>
          </a:prstGeom>
          <a:noFill/>
          <a:ln>
            <a:noFill/>
          </a:ln>
        </p:spPr>
      </p:pic>
      <p:pic>
        <p:nvPicPr>
          <p:cNvPr id="14" name="Google Shape;14;p2"/>
          <p:cNvPicPr preferRelativeResize="0"/>
          <p:nvPr/>
        </p:nvPicPr>
        <p:blipFill rotWithShape="1">
          <a:blip r:embed="rId2">
            <a:alphaModFix/>
          </a:blip>
          <a:srcRect b="109" l="-24335" r="37979" t="-110"/>
          <a:stretch/>
        </p:blipFill>
        <p:spPr>
          <a:xfrm>
            <a:off x="1946031" y="956311"/>
            <a:ext cx="7197968" cy="4417606"/>
          </a:xfrm>
          <a:prstGeom prst="rect">
            <a:avLst/>
          </a:prstGeom>
          <a:noFill/>
          <a:ln>
            <a:noFill/>
          </a:ln>
        </p:spPr>
      </p:pic>
      <p:pic>
        <p:nvPicPr>
          <p:cNvPr id="15" name="Google Shape;15;p2"/>
          <p:cNvPicPr preferRelativeResize="0"/>
          <p:nvPr/>
        </p:nvPicPr>
        <p:blipFill rotWithShape="1">
          <a:blip r:embed="rId3">
            <a:alphaModFix/>
          </a:blip>
          <a:srcRect b="0" l="0" r="36507" t="0"/>
          <a:stretch/>
        </p:blipFill>
        <p:spPr>
          <a:xfrm>
            <a:off x="0" y="1154609"/>
            <a:ext cx="6060831" cy="4224356"/>
          </a:xfrm>
          <a:prstGeom prst="rect">
            <a:avLst/>
          </a:prstGeom>
          <a:noFill/>
          <a:ln>
            <a:noFill/>
          </a:ln>
        </p:spPr>
      </p:pic>
      <p:sp>
        <p:nvSpPr>
          <p:cNvPr id="16" name="Google Shape;16;p2"/>
          <p:cNvSpPr txBox="1"/>
          <p:nvPr/>
        </p:nvSpPr>
        <p:spPr>
          <a:xfrm>
            <a:off x="199292" y="1436794"/>
            <a:ext cx="4959000" cy="356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t/>
            </a:r>
            <a:endParaRPr b="1" sz="5400">
              <a:solidFill>
                <a:srgbClr val="FFFFFF"/>
              </a:solidFill>
              <a:latin typeface="Arial Narrow"/>
              <a:ea typeface="Arial Narrow"/>
              <a:cs typeface="Arial Narrow"/>
              <a:sym typeface="Arial Narrow"/>
            </a:endParaRPr>
          </a:p>
        </p:txBody>
      </p:sp>
      <p:pic>
        <p:nvPicPr>
          <p:cNvPr id="17" name="Google Shape;17;p2"/>
          <p:cNvPicPr preferRelativeResize="0"/>
          <p:nvPr/>
        </p:nvPicPr>
        <p:blipFill rotWithShape="1">
          <a:blip r:embed="rId4">
            <a:alphaModFix/>
          </a:blip>
          <a:srcRect b="0" l="0" r="0" t="0"/>
          <a:stretch/>
        </p:blipFill>
        <p:spPr>
          <a:xfrm>
            <a:off x="-633046" y="1"/>
            <a:ext cx="9777048" cy="1154608"/>
          </a:xfrm>
          <a:prstGeom prst="rect">
            <a:avLst/>
          </a:prstGeom>
          <a:noFill/>
          <a:ln>
            <a:noFill/>
          </a:ln>
          <a:effectLst>
            <a:outerShdw blurRad="50800" rotWithShape="0" algn="t" dir="5400000" dist="76200">
              <a:srgbClr val="000000">
                <a:alpha val="40000"/>
              </a:srgbClr>
            </a:outerShdw>
          </a:effectLst>
        </p:spPr>
      </p:pic>
      <p:pic>
        <p:nvPicPr>
          <p:cNvPr id="18" name="Google Shape;18;p2"/>
          <p:cNvPicPr preferRelativeResize="0"/>
          <p:nvPr/>
        </p:nvPicPr>
        <p:blipFill rotWithShape="1">
          <a:blip r:embed="rId4">
            <a:alphaModFix/>
          </a:blip>
          <a:srcRect b="0" l="0" r="0" t="0"/>
          <a:stretch/>
        </p:blipFill>
        <p:spPr>
          <a:xfrm rot="10800000">
            <a:off x="2" y="5122499"/>
            <a:ext cx="4199792" cy="426561"/>
          </a:xfrm>
          <a:prstGeom prst="rect">
            <a:avLst/>
          </a:prstGeom>
          <a:noFill/>
          <a:ln>
            <a:noFill/>
          </a:ln>
          <a:effectLst>
            <a:outerShdw blurRad="50800" rotWithShape="0" algn="t" dir="5400000" dist="76200">
              <a:srgbClr val="000000">
                <a:alpha val="40000"/>
              </a:srgbClr>
            </a:outerShdw>
          </a:effectLst>
        </p:spPr>
      </p:pic>
      <p:sp>
        <p:nvSpPr>
          <p:cNvPr id="19" name="Google Shape;19;p2"/>
          <p:cNvSpPr txBox="1"/>
          <p:nvPr/>
        </p:nvSpPr>
        <p:spPr>
          <a:xfrm>
            <a:off x="382407" y="5245161"/>
            <a:ext cx="1795200" cy="2523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1360"/>
              <a:buFont typeface="Arial"/>
              <a:buNone/>
            </a:pPr>
            <a:r>
              <a:rPr b="0" i="0" lang="en-US" sz="1360" u="none" cap="none" strike="noStrike">
                <a:solidFill>
                  <a:srgbClr val="FFFFFF"/>
                </a:solidFill>
                <a:latin typeface="Montserrat"/>
                <a:ea typeface="Montserrat"/>
                <a:cs typeface="Montserrat"/>
                <a:sym typeface="Montserrat"/>
              </a:rPr>
              <a:t>PRESENTED BY</a:t>
            </a:r>
            <a:endParaRPr/>
          </a:p>
        </p:txBody>
      </p:sp>
      <p:pic>
        <p:nvPicPr>
          <p:cNvPr id="20" name="Google Shape;20;p2"/>
          <p:cNvPicPr preferRelativeResize="0"/>
          <p:nvPr/>
        </p:nvPicPr>
        <p:blipFill rotWithShape="1">
          <a:blip r:embed="rId5">
            <a:alphaModFix/>
          </a:blip>
          <a:srcRect b="0" l="0" r="0" t="0"/>
          <a:stretch/>
        </p:blipFill>
        <p:spPr>
          <a:xfrm>
            <a:off x="0" y="6451600"/>
            <a:ext cx="9144000" cy="406400"/>
          </a:xfrm>
          <a:prstGeom prst="rect">
            <a:avLst/>
          </a:prstGeom>
          <a:noFill/>
          <a:ln>
            <a:noFill/>
          </a:ln>
        </p:spPr>
      </p:pic>
      <p:pic>
        <p:nvPicPr>
          <p:cNvPr id="21" name="Google Shape;21;p2"/>
          <p:cNvPicPr preferRelativeResize="0"/>
          <p:nvPr/>
        </p:nvPicPr>
        <p:blipFill rotWithShape="1">
          <a:blip r:embed="rId3">
            <a:alphaModFix/>
          </a:blip>
          <a:srcRect b="0" l="0" r="36507" t="0"/>
          <a:stretch/>
        </p:blipFill>
        <p:spPr>
          <a:xfrm>
            <a:off x="0" y="1154609"/>
            <a:ext cx="6060831" cy="4224356"/>
          </a:xfrm>
          <a:prstGeom prst="rect">
            <a:avLst/>
          </a:prstGeom>
          <a:noFill/>
          <a:ln>
            <a:noFill/>
          </a:ln>
        </p:spPr>
      </p:pic>
      <p:pic>
        <p:nvPicPr>
          <p:cNvPr id="22" name="Google Shape;22;p2"/>
          <p:cNvPicPr preferRelativeResize="0"/>
          <p:nvPr/>
        </p:nvPicPr>
        <p:blipFill rotWithShape="1">
          <a:blip r:embed="rId4">
            <a:alphaModFix/>
          </a:blip>
          <a:srcRect b="0" l="0" r="0" t="0"/>
          <a:stretch/>
        </p:blipFill>
        <p:spPr>
          <a:xfrm rot="10800000">
            <a:off x="2" y="5122499"/>
            <a:ext cx="4199792" cy="426561"/>
          </a:xfrm>
          <a:prstGeom prst="rect">
            <a:avLst/>
          </a:prstGeom>
          <a:noFill/>
          <a:ln>
            <a:noFill/>
          </a:ln>
          <a:effectLst>
            <a:outerShdw blurRad="50800" rotWithShape="0" algn="t" dir="5400000" dist="76200">
              <a:srgbClr val="000000">
                <a:alpha val="40000"/>
              </a:srgbClr>
            </a:outerShdw>
          </a:effectLst>
        </p:spPr>
      </p:pic>
      <p:pic>
        <p:nvPicPr>
          <p:cNvPr id="23" name="Google Shape;23;p2"/>
          <p:cNvPicPr preferRelativeResize="0"/>
          <p:nvPr/>
        </p:nvPicPr>
        <p:blipFill rotWithShape="1">
          <a:blip r:embed="rId5">
            <a:alphaModFix/>
          </a:blip>
          <a:srcRect b="0" l="0" r="0" t="0"/>
          <a:stretch/>
        </p:blipFill>
        <p:spPr>
          <a:xfrm>
            <a:off x="0" y="6451600"/>
            <a:ext cx="9144000" cy="406400"/>
          </a:xfrm>
          <a:prstGeom prst="rect">
            <a:avLst/>
          </a:prstGeom>
          <a:noFill/>
          <a:ln>
            <a:noFill/>
          </a:ln>
        </p:spPr>
      </p:pic>
      <p:sp>
        <p:nvSpPr>
          <p:cNvPr id="24" name="Google Shape;24;p2"/>
          <p:cNvSpPr txBox="1"/>
          <p:nvPr/>
        </p:nvSpPr>
        <p:spPr>
          <a:xfrm>
            <a:off x="1019550" y="5711600"/>
            <a:ext cx="7341900" cy="613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None/>
            </a:pPr>
            <a:r>
              <a:t/>
            </a:r>
            <a:endParaRPr b="1" sz="2800">
              <a:solidFill>
                <a:srgbClr val="065DA3"/>
              </a:solidFill>
            </a:endParaRPr>
          </a:p>
        </p:txBody>
      </p:sp>
      <p:pic>
        <p:nvPicPr>
          <p:cNvPr id="25" name="Google Shape;25;p2"/>
          <p:cNvPicPr preferRelativeResize="0"/>
          <p:nvPr/>
        </p:nvPicPr>
        <p:blipFill>
          <a:blip r:embed="rId6">
            <a:alphaModFix/>
          </a:blip>
          <a:stretch>
            <a:fillRect/>
          </a:stretch>
        </p:blipFill>
        <p:spPr>
          <a:xfrm>
            <a:off x="297472" y="179210"/>
            <a:ext cx="1881975" cy="796175"/>
          </a:xfrm>
          <a:prstGeom prst="rect">
            <a:avLst/>
          </a:prstGeom>
          <a:noFill/>
          <a:ln>
            <a:noFill/>
          </a:ln>
        </p:spPr>
      </p:pic>
      <p:sp>
        <p:nvSpPr>
          <p:cNvPr id="26" name="Google Shape;26;p2"/>
          <p:cNvSpPr txBox="1"/>
          <p:nvPr/>
        </p:nvSpPr>
        <p:spPr>
          <a:xfrm>
            <a:off x="2838425" y="91550"/>
            <a:ext cx="6226200" cy="943200"/>
          </a:xfrm>
          <a:prstGeom prst="rect">
            <a:avLst/>
          </a:prstGeom>
          <a:noFill/>
          <a:ln>
            <a:noFill/>
          </a:ln>
        </p:spPr>
        <p:txBody>
          <a:bodyPr anchorCtr="0" anchor="ctr" bIns="45700" lIns="91425" spcFirstLastPara="1" rIns="91425" wrap="square" tIns="45700">
            <a:noAutofit/>
          </a:bodyPr>
          <a:lstStyle/>
          <a:p>
            <a:pPr indent="0" lvl="0" marL="0" rtl="0" algn="r">
              <a:lnSpc>
                <a:spcPct val="80000"/>
              </a:lnSpc>
              <a:spcBef>
                <a:spcPts val="0"/>
              </a:spcBef>
              <a:spcAft>
                <a:spcPts val="0"/>
              </a:spcAft>
              <a:buNone/>
            </a:pPr>
            <a:r>
              <a:t/>
            </a:r>
            <a:endParaRPr b="1" sz="3600">
              <a:solidFill>
                <a:srgbClr val="FFFFFF"/>
              </a:solidFill>
            </a:endParaRPr>
          </a:p>
        </p:txBody>
      </p:sp>
      <p:sp>
        <p:nvSpPr>
          <p:cNvPr id="27" name="Google Shape;27;p2"/>
          <p:cNvSpPr txBox="1"/>
          <p:nvPr/>
        </p:nvSpPr>
        <p:spPr>
          <a:xfrm>
            <a:off x="199300" y="1626550"/>
            <a:ext cx="4000500" cy="29970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None/>
            </a:pPr>
            <a:r>
              <a:t/>
            </a:r>
            <a:endParaRPr b="1" sz="3600">
              <a:solidFill>
                <a:srgbClr val="FFFFFF"/>
              </a:solidFill>
            </a:endParaRPr>
          </a:p>
        </p:txBody>
      </p:sp>
      <p:sp>
        <p:nvSpPr>
          <p:cNvPr id="28" name="Google Shape;28;p2"/>
          <p:cNvSpPr txBox="1"/>
          <p:nvPr/>
        </p:nvSpPr>
        <p:spPr>
          <a:xfrm>
            <a:off x="1946025" y="5711600"/>
            <a:ext cx="6060900" cy="613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None/>
            </a:pPr>
            <a:r>
              <a:t/>
            </a:r>
            <a:endParaRPr b="1" sz="2800">
              <a:solidFill>
                <a:srgbClr val="065DA3"/>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Content" type="obj">
  <p:cSld name="OBJECT">
    <p:spTree>
      <p:nvGrpSpPr>
        <p:cNvPr id="29" name="Shape 29"/>
        <p:cNvGrpSpPr/>
        <p:nvPr/>
      </p:nvGrpSpPr>
      <p:grpSpPr>
        <a:xfrm>
          <a:off x="0" y="0"/>
          <a:ext cx="0" cy="0"/>
          <a:chOff x="0" y="0"/>
          <a:chExt cx="0" cy="0"/>
        </a:xfrm>
      </p:grpSpPr>
      <p:pic>
        <p:nvPicPr>
          <p:cNvPr id="30" name="Google Shape;30;p3"/>
          <p:cNvPicPr preferRelativeResize="0"/>
          <p:nvPr/>
        </p:nvPicPr>
        <p:blipFill rotWithShape="1">
          <a:blip r:embed="rId2">
            <a:alphaModFix/>
          </a:blip>
          <a:srcRect b="0" l="0" r="0" t="0"/>
          <a:stretch/>
        </p:blipFill>
        <p:spPr>
          <a:xfrm rot="10800000">
            <a:off x="-1" y="0"/>
            <a:ext cx="7661529" cy="1148862"/>
          </a:xfrm>
          <a:prstGeom prst="rect">
            <a:avLst/>
          </a:prstGeom>
          <a:noFill/>
          <a:ln>
            <a:noFill/>
          </a:ln>
        </p:spPr>
      </p:pic>
      <p:sp>
        <p:nvSpPr>
          <p:cNvPr id="31" name="Google Shape;31;p3"/>
          <p:cNvSpPr txBox="1"/>
          <p:nvPr>
            <p:ph type="title"/>
          </p:nvPr>
        </p:nvSpPr>
        <p:spPr>
          <a:xfrm>
            <a:off x="348075" y="212632"/>
            <a:ext cx="7072634" cy="78373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600"/>
              <a:buFont typeface="Arial Narrow"/>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
          <p:cNvSpPr txBox="1"/>
          <p:nvPr>
            <p:ph idx="1" type="body"/>
          </p:nvPr>
        </p:nvSpPr>
        <p:spPr>
          <a:xfrm>
            <a:off x="348073" y="1283409"/>
            <a:ext cx="8502849" cy="5129114"/>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81000" lvl="1" marL="914400" algn="l">
              <a:lnSpc>
                <a:spcPct val="100000"/>
              </a:lnSpc>
              <a:spcBef>
                <a:spcPts val="500"/>
              </a:spcBef>
              <a:spcAft>
                <a:spcPts val="0"/>
              </a:spcAft>
              <a:buClr>
                <a:schemeClr val="dk1"/>
              </a:buClr>
              <a:buSzPts val="2400"/>
              <a:buFont typeface="Arial"/>
              <a:buChar char="•"/>
              <a:defRPr/>
            </a:lvl2pPr>
            <a:lvl3pPr indent="-355600" lvl="2" marL="1371600" algn="l">
              <a:lnSpc>
                <a:spcPct val="100000"/>
              </a:lnSpc>
              <a:spcBef>
                <a:spcPts val="500"/>
              </a:spcBef>
              <a:spcAft>
                <a:spcPts val="0"/>
              </a:spcAft>
              <a:buClr>
                <a:srgbClr val="065DA3"/>
              </a:buClr>
              <a:buSzPts val="2000"/>
              <a:buFont typeface="Arial"/>
              <a:buChar char="•"/>
              <a:defRPr/>
            </a:lvl3pPr>
            <a:lvl4pPr indent="-342900" lvl="3" marL="1828800" algn="l">
              <a:lnSpc>
                <a:spcPct val="100000"/>
              </a:lnSpc>
              <a:spcBef>
                <a:spcPts val="500"/>
              </a:spcBef>
              <a:spcAft>
                <a:spcPts val="0"/>
              </a:spcAft>
              <a:buClr>
                <a:schemeClr val="dk1"/>
              </a:buClr>
              <a:buSzPts val="1800"/>
              <a:buFont typeface="Arial"/>
              <a:buChar char="•"/>
              <a:defRPr/>
            </a:lvl4pPr>
            <a:lvl5pPr indent="-342900" lvl="4" marL="2286000" algn="l">
              <a:lnSpc>
                <a:spcPct val="100000"/>
              </a:lnSpc>
              <a:spcBef>
                <a:spcPts val="500"/>
              </a:spcBef>
              <a:spcAft>
                <a:spcPts val="0"/>
              </a:spcAft>
              <a:buClr>
                <a:srgbClr val="065DA3"/>
              </a:buClr>
              <a:buSzPts val="1800"/>
              <a:buFont typeface="Arial"/>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3" name="Google Shape;33;p3"/>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34" name="Google Shape;34;p3"/>
          <p:cNvPicPr preferRelativeResize="0"/>
          <p:nvPr/>
        </p:nvPicPr>
        <p:blipFill rotWithShape="1">
          <a:blip r:embed="rId2">
            <a:alphaModFix/>
          </a:blip>
          <a:srcRect b="0" l="0" r="0" t="0"/>
          <a:stretch/>
        </p:blipFill>
        <p:spPr>
          <a:xfrm rot="10800000">
            <a:off x="-1" y="0"/>
            <a:ext cx="7661529" cy="1148862"/>
          </a:xfrm>
          <a:prstGeom prst="rect">
            <a:avLst/>
          </a:prstGeom>
          <a:noFill/>
          <a:ln>
            <a:noFill/>
          </a:ln>
        </p:spPr>
      </p:pic>
      <p:pic>
        <p:nvPicPr>
          <p:cNvPr id="35" name="Google Shape;35;p3"/>
          <p:cNvPicPr preferRelativeResize="0"/>
          <p:nvPr/>
        </p:nvPicPr>
        <p:blipFill rotWithShape="1">
          <a:blip r:embed="rId3">
            <a:alphaModFix/>
          </a:blip>
          <a:srcRect b="0" l="0" r="0" t="0"/>
          <a:stretch/>
        </p:blipFill>
        <p:spPr>
          <a:xfrm>
            <a:off x="0" y="6451600"/>
            <a:ext cx="9144000" cy="406400"/>
          </a:xfrm>
          <a:prstGeom prst="rect">
            <a:avLst/>
          </a:prstGeom>
          <a:noFill/>
          <a:ln>
            <a:noFill/>
          </a:ln>
        </p:spPr>
      </p:pic>
      <p:sp>
        <p:nvSpPr>
          <p:cNvPr id="36" name="Google Shape;36;p3"/>
          <p:cNvSpPr txBox="1"/>
          <p:nvPr>
            <p:ph idx="2" type="title"/>
          </p:nvPr>
        </p:nvSpPr>
        <p:spPr>
          <a:xfrm>
            <a:off x="181300" y="118250"/>
            <a:ext cx="6936900" cy="932700"/>
          </a:xfrm>
          <a:prstGeom prst="rect">
            <a:avLst/>
          </a:prstGeom>
        </p:spPr>
        <p:txBody>
          <a:bodyPr anchorCtr="0" anchor="ctr" bIns="45700" lIns="91425" spcFirstLastPara="1" rIns="91425" wrap="square" tIns="45700">
            <a:noAutofit/>
          </a:bodyPr>
          <a:lstStyle>
            <a:lvl1pPr lvl="0">
              <a:spcBef>
                <a:spcPts val="0"/>
              </a:spcBef>
              <a:spcAft>
                <a:spcPts val="0"/>
              </a:spcAft>
              <a:buNone/>
              <a:defRPr>
                <a:solidFill>
                  <a:srgbClr val="FFFFFF"/>
                </a:solidFill>
                <a:latin typeface="Arial"/>
                <a:ea typeface="Arial"/>
                <a:cs typeface="Arial"/>
                <a:sym typeface="Arial"/>
              </a:defRPr>
            </a:lvl1pPr>
            <a:lvl2pPr lvl="1">
              <a:spcBef>
                <a:spcPts val="0"/>
              </a:spcBef>
              <a:spcAft>
                <a:spcPts val="0"/>
              </a:spcAft>
              <a:buNone/>
              <a:defRPr>
                <a:latin typeface="Arial"/>
                <a:ea typeface="Arial"/>
                <a:cs typeface="Arial"/>
                <a:sym typeface="Arial"/>
              </a:defRPr>
            </a:lvl2pPr>
            <a:lvl3pPr lvl="2">
              <a:spcBef>
                <a:spcPts val="0"/>
              </a:spcBef>
              <a:spcAft>
                <a:spcPts val="0"/>
              </a:spcAft>
              <a:buNone/>
              <a:defRPr>
                <a:latin typeface="Arial"/>
                <a:ea typeface="Arial"/>
                <a:cs typeface="Arial"/>
                <a:sym typeface="Arial"/>
              </a:defRPr>
            </a:lvl3pPr>
            <a:lvl4pPr lvl="3">
              <a:spcBef>
                <a:spcPts val="0"/>
              </a:spcBef>
              <a:spcAft>
                <a:spcPts val="0"/>
              </a:spcAft>
              <a:buNone/>
              <a:defRPr>
                <a:latin typeface="Arial"/>
                <a:ea typeface="Arial"/>
                <a:cs typeface="Arial"/>
                <a:sym typeface="Arial"/>
              </a:defRPr>
            </a:lvl4pPr>
            <a:lvl5pPr lvl="4">
              <a:spcBef>
                <a:spcPts val="0"/>
              </a:spcBef>
              <a:spcAft>
                <a:spcPts val="0"/>
              </a:spcAft>
              <a:buNone/>
              <a:defRPr>
                <a:latin typeface="Arial"/>
                <a:ea typeface="Arial"/>
                <a:cs typeface="Arial"/>
                <a:sym typeface="Arial"/>
              </a:defRPr>
            </a:lvl5pPr>
            <a:lvl6pPr lvl="5">
              <a:spcBef>
                <a:spcPts val="0"/>
              </a:spcBef>
              <a:spcAft>
                <a:spcPts val="0"/>
              </a:spcAft>
              <a:buNone/>
              <a:defRPr>
                <a:latin typeface="Arial"/>
                <a:ea typeface="Arial"/>
                <a:cs typeface="Arial"/>
                <a:sym typeface="Arial"/>
              </a:defRPr>
            </a:lvl6pPr>
            <a:lvl7pPr lvl="6">
              <a:spcBef>
                <a:spcPts val="0"/>
              </a:spcBef>
              <a:spcAft>
                <a:spcPts val="0"/>
              </a:spcAft>
              <a:buNone/>
              <a:defRPr>
                <a:latin typeface="Arial"/>
                <a:ea typeface="Arial"/>
                <a:cs typeface="Arial"/>
                <a:sym typeface="Arial"/>
              </a:defRPr>
            </a:lvl7pPr>
            <a:lvl8pPr lvl="7">
              <a:spcBef>
                <a:spcPts val="0"/>
              </a:spcBef>
              <a:spcAft>
                <a:spcPts val="0"/>
              </a:spcAft>
              <a:buNone/>
              <a:defRPr>
                <a:latin typeface="Arial"/>
                <a:ea typeface="Arial"/>
                <a:cs typeface="Arial"/>
                <a:sym typeface="Arial"/>
              </a:defRPr>
            </a:lvl8pPr>
            <a:lvl9pPr lvl="8">
              <a:spcBef>
                <a:spcPts val="0"/>
              </a:spcBef>
              <a:spcAft>
                <a:spcPts val="0"/>
              </a:spcAft>
              <a:buNone/>
              <a:defRPr>
                <a:latin typeface="Arial"/>
                <a:ea typeface="Arial"/>
                <a:cs typeface="Arial"/>
                <a:sym typeface="Arial"/>
              </a:defRPr>
            </a:lvl9pPr>
          </a:lstStyle>
          <a:p/>
        </p:txBody>
      </p:sp>
      <p:pic>
        <p:nvPicPr>
          <p:cNvPr id="37" name="Google Shape;37;p3"/>
          <p:cNvPicPr preferRelativeResize="0"/>
          <p:nvPr/>
        </p:nvPicPr>
        <p:blipFill>
          <a:blip r:embed="rId4">
            <a:alphaModFix/>
          </a:blip>
          <a:stretch>
            <a:fillRect/>
          </a:stretch>
        </p:blipFill>
        <p:spPr>
          <a:xfrm>
            <a:off x="7651650" y="325942"/>
            <a:ext cx="1316925" cy="557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Content (No Footer)">
  <p:cSld name="Default Content (No Footer)">
    <p:spTree>
      <p:nvGrpSpPr>
        <p:cNvPr id="38" name="Shape 38"/>
        <p:cNvGrpSpPr/>
        <p:nvPr/>
      </p:nvGrpSpPr>
      <p:grpSpPr>
        <a:xfrm>
          <a:off x="0" y="0"/>
          <a:ext cx="0" cy="0"/>
          <a:chOff x="0" y="0"/>
          <a:chExt cx="0" cy="0"/>
        </a:xfrm>
      </p:grpSpPr>
      <p:pic>
        <p:nvPicPr>
          <p:cNvPr id="39" name="Google Shape;39;p4"/>
          <p:cNvPicPr preferRelativeResize="0"/>
          <p:nvPr/>
        </p:nvPicPr>
        <p:blipFill rotWithShape="1">
          <a:blip r:embed="rId2">
            <a:alphaModFix/>
          </a:blip>
          <a:srcRect b="0" l="0" r="0" t="0"/>
          <a:stretch/>
        </p:blipFill>
        <p:spPr>
          <a:xfrm rot="10800000">
            <a:off x="-1" y="0"/>
            <a:ext cx="7661529" cy="1148862"/>
          </a:xfrm>
          <a:prstGeom prst="rect">
            <a:avLst/>
          </a:prstGeom>
          <a:noFill/>
          <a:ln>
            <a:noFill/>
          </a:ln>
        </p:spPr>
      </p:pic>
      <p:sp>
        <p:nvSpPr>
          <p:cNvPr id="40" name="Google Shape;40;p4"/>
          <p:cNvSpPr txBox="1"/>
          <p:nvPr>
            <p:ph type="title"/>
          </p:nvPr>
        </p:nvSpPr>
        <p:spPr>
          <a:xfrm>
            <a:off x="348074" y="212632"/>
            <a:ext cx="7060911" cy="78373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600"/>
              <a:buFont typeface="Arial Narrow"/>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4"/>
          <p:cNvSpPr txBox="1"/>
          <p:nvPr>
            <p:ph idx="1" type="body"/>
          </p:nvPr>
        </p:nvSpPr>
        <p:spPr>
          <a:xfrm>
            <a:off x="348073" y="1283409"/>
            <a:ext cx="8502849" cy="545736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81000" lvl="1" marL="914400" algn="l">
              <a:lnSpc>
                <a:spcPct val="100000"/>
              </a:lnSpc>
              <a:spcBef>
                <a:spcPts val="500"/>
              </a:spcBef>
              <a:spcAft>
                <a:spcPts val="0"/>
              </a:spcAft>
              <a:buClr>
                <a:schemeClr val="dk1"/>
              </a:buClr>
              <a:buSzPts val="2400"/>
              <a:buFont typeface="Arial"/>
              <a:buChar char="•"/>
              <a:defRPr/>
            </a:lvl2pPr>
            <a:lvl3pPr indent="-355600" lvl="2" marL="1371600" algn="l">
              <a:lnSpc>
                <a:spcPct val="100000"/>
              </a:lnSpc>
              <a:spcBef>
                <a:spcPts val="500"/>
              </a:spcBef>
              <a:spcAft>
                <a:spcPts val="0"/>
              </a:spcAft>
              <a:buClr>
                <a:srgbClr val="065DA3"/>
              </a:buClr>
              <a:buSzPts val="2000"/>
              <a:buFont typeface="Arial"/>
              <a:buChar char="•"/>
              <a:defRPr/>
            </a:lvl3pPr>
            <a:lvl4pPr indent="-342900" lvl="3" marL="1828800" algn="l">
              <a:lnSpc>
                <a:spcPct val="100000"/>
              </a:lnSpc>
              <a:spcBef>
                <a:spcPts val="500"/>
              </a:spcBef>
              <a:spcAft>
                <a:spcPts val="0"/>
              </a:spcAft>
              <a:buClr>
                <a:schemeClr val="dk1"/>
              </a:buClr>
              <a:buSzPts val="1800"/>
              <a:buFont typeface="Arial"/>
              <a:buChar char="•"/>
              <a:defRPr/>
            </a:lvl4pPr>
            <a:lvl5pPr indent="-342900" lvl="4" marL="2286000" algn="l">
              <a:lnSpc>
                <a:spcPct val="100000"/>
              </a:lnSpc>
              <a:spcBef>
                <a:spcPts val="500"/>
              </a:spcBef>
              <a:spcAft>
                <a:spcPts val="0"/>
              </a:spcAft>
              <a:buClr>
                <a:srgbClr val="065DA3"/>
              </a:buClr>
              <a:buSzPts val="1800"/>
              <a:buFont typeface="Arial"/>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2" name="Google Shape;42;p4"/>
          <p:cNvPicPr preferRelativeResize="0"/>
          <p:nvPr/>
        </p:nvPicPr>
        <p:blipFill rotWithShape="1">
          <a:blip r:embed="rId2">
            <a:alphaModFix/>
          </a:blip>
          <a:srcRect b="0" l="0" r="0" t="0"/>
          <a:stretch/>
        </p:blipFill>
        <p:spPr>
          <a:xfrm rot="10800000">
            <a:off x="-2" y="0"/>
            <a:ext cx="7661530" cy="1148862"/>
          </a:xfrm>
          <a:prstGeom prst="rect">
            <a:avLst/>
          </a:prstGeom>
          <a:noFill/>
          <a:ln>
            <a:noFill/>
          </a:ln>
        </p:spPr>
      </p:pic>
      <p:sp>
        <p:nvSpPr>
          <p:cNvPr id="43" name="Google Shape;43;p4"/>
          <p:cNvSpPr txBox="1"/>
          <p:nvPr>
            <p:ph idx="2" type="title"/>
          </p:nvPr>
        </p:nvSpPr>
        <p:spPr>
          <a:xfrm>
            <a:off x="181300" y="118250"/>
            <a:ext cx="6936900" cy="932700"/>
          </a:xfrm>
          <a:prstGeom prst="rect">
            <a:avLst/>
          </a:prstGeom>
        </p:spPr>
        <p:txBody>
          <a:bodyPr anchorCtr="0" anchor="ctr" bIns="45700" lIns="91425" spcFirstLastPara="1" rIns="91425" wrap="square" tIns="45700">
            <a:noAutofit/>
          </a:bodyPr>
          <a:lstStyle>
            <a:lvl1pPr lvl="0" rtl="0">
              <a:spcBef>
                <a:spcPts val="0"/>
              </a:spcBef>
              <a:spcAft>
                <a:spcPts val="0"/>
              </a:spcAft>
              <a:buNone/>
              <a:defRPr>
                <a:solidFill>
                  <a:srgbClr val="FFFFFF"/>
                </a:solidFill>
                <a:latin typeface="Arial"/>
                <a:ea typeface="Arial"/>
                <a:cs typeface="Arial"/>
                <a:sym typeface="Arial"/>
              </a:defRPr>
            </a:lvl1pPr>
            <a:lvl2pPr lvl="1" rtl="0">
              <a:spcBef>
                <a:spcPts val="0"/>
              </a:spcBef>
              <a:spcAft>
                <a:spcPts val="0"/>
              </a:spcAft>
              <a:buNone/>
              <a:defRPr>
                <a:latin typeface="Arial"/>
                <a:ea typeface="Arial"/>
                <a:cs typeface="Arial"/>
                <a:sym typeface="Arial"/>
              </a:defRPr>
            </a:lvl2pPr>
            <a:lvl3pPr lvl="2" rtl="0">
              <a:spcBef>
                <a:spcPts val="0"/>
              </a:spcBef>
              <a:spcAft>
                <a:spcPts val="0"/>
              </a:spcAft>
              <a:buNone/>
              <a:defRPr>
                <a:latin typeface="Arial"/>
                <a:ea typeface="Arial"/>
                <a:cs typeface="Arial"/>
                <a:sym typeface="Arial"/>
              </a:defRPr>
            </a:lvl3pPr>
            <a:lvl4pPr lvl="3" rtl="0">
              <a:spcBef>
                <a:spcPts val="0"/>
              </a:spcBef>
              <a:spcAft>
                <a:spcPts val="0"/>
              </a:spcAft>
              <a:buNone/>
              <a:defRPr>
                <a:latin typeface="Arial"/>
                <a:ea typeface="Arial"/>
                <a:cs typeface="Arial"/>
                <a:sym typeface="Arial"/>
              </a:defRPr>
            </a:lvl4pPr>
            <a:lvl5pPr lvl="4" rtl="0">
              <a:spcBef>
                <a:spcPts val="0"/>
              </a:spcBef>
              <a:spcAft>
                <a:spcPts val="0"/>
              </a:spcAft>
              <a:buNone/>
              <a:defRPr>
                <a:latin typeface="Arial"/>
                <a:ea typeface="Arial"/>
                <a:cs typeface="Arial"/>
                <a:sym typeface="Arial"/>
              </a:defRPr>
            </a:lvl5pPr>
            <a:lvl6pPr lvl="5" rtl="0">
              <a:spcBef>
                <a:spcPts val="0"/>
              </a:spcBef>
              <a:spcAft>
                <a:spcPts val="0"/>
              </a:spcAft>
              <a:buNone/>
              <a:defRPr>
                <a:latin typeface="Arial"/>
                <a:ea typeface="Arial"/>
                <a:cs typeface="Arial"/>
                <a:sym typeface="Arial"/>
              </a:defRPr>
            </a:lvl6pPr>
            <a:lvl7pPr lvl="6" rtl="0">
              <a:spcBef>
                <a:spcPts val="0"/>
              </a:spcBef>
              <a:spcAft>
                <a:spcPts val="0"/>
              </a:spcAft>
              <a:buNone/>
              <a:defRPr>
                <a:latin typeface="Arial"/>
                <a:ea typeface="Arial"/>
                <a:cs typeface="Arial"/>
                <a:sym typeface="Arial"/>
              </a:defRPr>
            </a:lvl7pPr>
            <a:lvl8pPr lvl="7" rtl="0">
              <a:spcBef>
                <a:spcPts val="0"/>
              </a:spcBef>
              <a:spcAft>
                <a:spcPts val="0"/>
              </a:spcAft>
              <a:buNone/>
              <a:defRPr>
                <a:latin typeface="Arial"/>
                <a:ea typeface="Arial"/>
                <a:cs typeface="Arial"/>
                <a:sym typeface="Arial"/>
              </a:defRPr>
            </a:lvl8pPr>
            <a:lvl9pPr lvl="8" rtl="0">
              <a:spcBef>
                <a:spcPts val="0"/>
              </a:spcBef>
              <a:spcAft>
                <a:spcPts val="0"/>
              </a:spcAft>
              <a:buNone/>
              <a:defRPr>
                <a:latin typeface="Arial"/>
                <a:ea typeface="Arial"/>
                <a:cs typeface="Arial"/>
                <a:sym typeface="Arial"/>
              </a:defRPr>
            </a:lvl9pPr>
          </a:lstStyle>
          <a:p/>
        </p:txBody>
      </p:sp>
      <p:pic>
        <p:nvPicPr>
          <p:cNvPr id="44" name="Google Shape;44;p4"/>
          <p:cNvPicPr preferRelativeResize="0"/>
          <p:nvPr/>
        </p:nvPicPr>
        <p:blipFill>
          <a:blip r:embed="rId3">
            <a:alphaModFix/>
          </a:blip>
          <a:stretch>
            <a:fillRect/>
          </a:stretch>
        </p:blipFill>
        <p:spPr>
          <a:xfrm>
            <a:off x="7651650" y="325942"/>
            <a:ext cx="1316925" cy="5571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ternate Content">
  <p:cSld name="Alternate Content">
    <p:spTree>
      <p:nvGrpSpPr>
        <p:cNvPr id="45" name="Shape 45"/>
        <p:cNvGrpSpPr/>
        <p:nvPr/>
      </p:nvGrpSpPr>
      <p:grpSpPr>
        <a:xfrm>
          <a:off x="0" y="0"/>
          <a:ext cx="0" cy="0"/>
          <a:chOff x="0" y="0"/>
          <a:chExt cx="0" cy="0"/>
        </a:xfrm>
      </p:grpSpPr>
      <p:pic>
        <p:nvPicPr>
          <p:cNvPr id="46" name="Google Shape;46;p5"/>
          <p:cNvPicPr preferRelativeResize="0"/>
          <p:nvPr/>
        </p:nvPicPr>
        <p:blipFill rotWithShape="1">
          <a:blip r:embed="rId2">
            <a:alphaModFix/>
          </a:blip>
          <a:srcRect b="0" l="0" r="0" t="0"/>
          <a:stretch/>
        </p:blipFill>
        <p:spPr>
          <a:xfrm>
            <a:off x="0" y="6451600"/>
            <a:ext cx="9144000" cy="406400"/>
          </a:xfrm>
          <a:prstGeom prst="rect">
            <a:avLst/>
          </a:prstGeom>
          <a:noFill/>
          <a:ln>
            <a:noFill/>
          </a:ln>
        </p:spPr>
      </p:pic>
      <p:sp>
        <p:nvSpPr>
          <p:cNvPr id="47" name="Google Shape;47;p5"/>
          <p:cNvSpPr txBox="1"/>
          <p:nvPr>
            <p:ph idx="1" type="body"/>
          </p:nvPr>
        </p:nvSpPr>
        <p:spPr>
          <a:xfrm>
            <a:off x="213947" y="1283409"/>
            <a:ext cx="8636976" cy="5129114"/>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81000" lvl="1" marL="914400" algn="l">
              <a:lnSpc>
                <a:spcPct val="100000"/>
              </a:lnSpc>
              <a:spcBef>
                <a:spcPts val="500"/>
              </a:spcBef>
              <a:spcAft>
                <a:spcPts val="0"/>
              </a:spcAft>
              <a:buClr>
                <a:schemeClr val="dk1"/>
              </a:buClr>
              <a:buSzPts val="2400"/>
              <a:buFont typeface="Arial"/>
              <a:buChar char="•"/>
              <a:defRPr/>
            </a:lvl2pPr>
            <a:lvl3pPr indent="-355600" lvl="2" marL="1371600" algn="l">
              <a:lnSpc>
                <a:spcPct val="100000"/>
              </a:lnSpc>
              <a:spcBef>
                <a:spcPts val="500"/>
              </a:spcBef>
              <a:spcAft>
                <a:spcPts val="0"/>
              </a:spcAft>
              <a:buClr>
                <a:srgbClr val="065DA3"/>
              </a:buClr>
              <a:buSzPts val="2000"/>
              <a:buFont typeface="Arial"/>
              <a:buChar char="•"/>
              <a:defRPr/>
            </a:lvl3pPr>
            <a:lvl4pPr indent="-342900" lvl="3" marL="1828800" algn="l">
              <a:lnSpc>
                <a:spcPct val="100000"/>
              </a:lnSpc>
              <a:spcBef>
                <a:spcPts val="500"/>
              </a:spcBef>
              <a:spcAft>
                <a:spcPts val="0"/>
              </a:spcAft>
              <a:buClr>
                <a:schemeClr val="dk1"/>
              </a:buClr>
              <a:buSzPts val="1800"/>
              <a:buFont typeface="Arial"/>
              <a:buChar char="•"/>
              <a:defRPr/>
            </a:lvl4pPr>
            <a:lvl5pPr indent="-342900" lvl="4" marL="2286000" algn="l">
              <a:lnSpc>
                <a:spcPct val="100000"/>
              </a:lnSpc>
              <a:spcBef>
                <a:spcPts val="500"/>
              </a:spcBef>
              <a:spcAft>
                <a:spcPts val="0"/>
              </a:spcAft>
              <a:buClr>
                <a:srgbClr val="065DA3"/>
              </a:buClr>
              <a:buSzPts val="1800"/>
              <a:buFont typeface="Arial"/>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8" name="Google Shape;48;p5"/>
          <p:cNvPicPr preferRelativeResize="0"/>
          <p:nvPr/>
        </p:nvPicPr>
        <p:blipFill rotWithShape="1">
          <a:blip r:embed="rId2">
            <a:alphaModFix/>
          </a:blip>
          <a:srcRect b="0" l="0" r="0" t="0"/>
          <a:stretch/>
        </p:blipFill>
        <p:spPr>
          <a:xfrm>
            <a:off x="0" y="6451600"/>
            <a:ext cx="9144000" cy="406400"/>
          </a:xfrm>
          <a:prstGeom prst="rect">
            <a:avLst/>
          </a:prstGeom>
          <a:noFill/>
          <a:ln>
            <a:noFill/>
          </a:ln>
        </p:spPr>
      </p:pic>
      <p:sp>
        <p:nvSpPr>
          <p:cNvPr id="49" name="Google Shape;49;p5"/>
          <p:cNvSpPr txBox="1"/>
          <p:nvPr>
            <p:ph type="title"/>
          </p:nvPr>
        </p:nvSpPr>
        <p:spPr>
          <a:xfrm>
            <a:off x="181300" y="118250"/>
            <a:ext cx="6936900" cy="932700"/>
          </a:xfrm>
          <a:prstGeom prst="rect">
            <a:avLst/>
          </a:prstGeom>
        </p:spPr>
        <p:txBody>
          <a:bodyPr anchorCtr="0" anchor="ctr" bIns="45700" lIns="91425" spcFirstLastPara="1" rIns="91425" wrap="square" tIns="45700">
            <a:noAutofit/>
          </a:bodyPr>
          <a:lstStyle>
            <a:lvl1pPr lvl="0" rtl="0">
              <a:spcBef>
                <a:spcPts val="0"/>
              </a:spcBef>
              <a:spcAft>
                <a:spcPts val="0"/>
              </a:spcAft>
              <a:buNone/>
              <a:defRPr>
                <a:solidFill>
                  <a:srgbClr val="065DA3"/>
                </a:solidFill>
                <a:latin typeface="Arial"/>
                <a:ea typeface="Arial"/>
                <a:cs typeface="Arial"/>
                <a:sym typeface="Arial"/>
              </a:defRPr>
            </a:lvl1pPr>
            <a:lvl2pPr lvl="1" rtl="0">
              <a:spcBef>
                <a:spcPts val="0"/>
              </a:spcBef>
              <a:spcAft>
                <a:spcPts val="0"/>
              </a:spcAft>
              <a:buNone/>
              <a:defRPr>
                <a:latin typeface="Arial"/>
                <a:ea typeface="Arial"/>
                <a:cs typeface="Arial"/>
                <a:sym typeface="Arial"/>
              </a:defRPr>
            </a:lvl2pPr>
            <a:lvl3pPr lvl="2" rtl="0">
              <a:spcBef>
                <a:spcPts val="0"/>
              </a:spcBef>
              <a:spcAft>
                <a:spcPts val="0"/>
              </a:spcAft>
              <a:buNone/>
              <a:defRPr>
                <a:latin typeface="Arial"/>
                <a:ea typeface="Arial"/>
                <a:cs typeface="Arial"/>
                <a:sym typeface="Arial"/>
              </a:defRPr>
            </a:lvl3pPr>
            <a:lvl4pPr lvl="3" rtl="0">
              <a:spcBef>
                <a:spcPts val="0"/>
              </a:spcBef>
              <a:spcAft>
                <a:spcPts val="0"/>
              </a:spcAft>
              <a:buNone/>
              <a:defRPr>
                <a:latin typeface="Arial"/>
                <a:ea typeface="Arial"/>
                <a:cs typeface="Arial"/>
                <a:sym typeface="Arial"/>
              </a:defRPr>
            </a:lvl4pPr>
            <a:lvl5pPr lvl="4" rtl="0">
              <a:spcBef>
                <a:spcPts val="0"/>
              </a:spcBef>
              <a:spcAft>
                <a:spcPts val="0"/>
              </a:spcAft>
              <a:buNone/>
              <a:defRPr>
                <a:latin typeface="Arial"/>
                <a:ea typeface="Arial"/>
                <a:cs typeface="Arial"/>
                <a:sym typeface="Arial"/>
              </a:defRPr>
            </a:lvl5pPr>
            <a:lvl6pPr lvl="5" rtl="0">
              <a:spcBef>
                <a:spcPts val="0"/>
              </a:spcBef>
              <a:spcAft>
                <a:spcPts val="0"/>
              </a:spcAft>
              <a:buNone/>
              <a:defRPr>
                <a:latin typeface="Arial"/>
                <a:ea typeface="Arial"/>
                <a:cs typeface="Arial"/>
                <a:sym typeface="Arial"/>
              </a:defRPr>
            </a:lvl6pPr>
            <a:lvl7pPr lvl="6" rtl="0">
              <a:spcBef>
                <a:spcPts val="0"/>
              </a:spcBef>
              <a:spcAft>
                <a:spcPts val="0"/>
              </a:spcAft>
              <a:buNone/>
              <a:defRPr>
                <a:latin typeface="Arial"/>
                <a:ea typeface="Arial"/>
                <a:cs typeface="Arial"/>
                <a:sym typeface="Arial"/>
              </a:defRPr>
            </a:lvl7pPr>
            <a:lvl8pPr lvl="7" rtl="0">
              <a:spcBef>
                <a:spcPts val="0"/>
              </a:spcBef>
              <a:spcAft>
                <a:spcPts val="0"/>
              </a:spcAft>
              <a:buNone/>
              <a:defRPr>
                <a:latin typeface="Arial"/>
                <a:ea typeface="Arial"/>
                <a:cs typeface="Arial"/>
                <a:sym typeface="Arial"/>
              </a:defRPr>
            </a:lvl8pPr>
            <a:lvl9pPr lvl="8" rtl="0">
              <a:spcBef>
                <a:spcPts val="0"/>
              </a:spcBef>
              <a:spcAft>
                <a:spcPts val="0"/>
              </a:spcAft>
              <a:buNone/>
              <a:defRPr>
                <a:latin typeface="Arial"/>
                <a:ea typeface="Arial"/>
                <a:cs typeface="Arial"/>
                <a:sym typeface="Arial"/>
              </a:defRPr>
            </a:lvl9pPr>
          </a:lstStyle>
          <a:p/>
        </p:txBody>
      </p:sp>
      <p:pic>
        <p:nvPicPr>
          <p:cNvPr id="50" name="Google Shape;50;p5"/>
          <p:cNvPicPr preferRelativeResize="0"/>
          <p:nvPr/>
        </p:nvPicPr>
        <p:blipFill>
          <a:blip r:embed="rId3">
            <a:alphaModFix/>
          </a:blip>
          <a:stretch>
            <a:fillRect/>
          </a:stretch>
        </p:blipFill>
        <p:spPr>
          <a:xfrm>
            <a:off x="7651650" y="325942"/>
            <a:ext cx="1316925" cy="5571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ternate Content (No Footer)" type="titleOnly">
  <p:cSld name="TITLE_ONLY">
    <p:spTree>
      <p:nvGrpSpPr>
        <p:cNvPr id="51" name="Shape 51"/>
        <p:cNvGrpSpPr/>
        <p:nvPr/>
      </p:nvGrpSpPr>
      <p:grpSpPr>
        <a:xfrm>
          <a:off x="0" y="0"/>
          <a:ext cx="0" cy="0"/>
          <a:chOff x="0" y="0"/>
          <a:chExt cx="0" cy="0"/>
        </a:xfrm>
      </p:grpSpPr>
      <p:sp>
        <p:nvSpPr>
          <p:cNvPr id="52" name="Google Shape;52;p6"/>
          <p:cNvSpPr txBox="1"/>
          <p:nvPr>
            <p:ph type="title"/>
          </p:nvPr>
        </p:nvSpPr>
        <p:spPr>
          <a:xfrm>
            <a:off x="181300" y="118250"/>
            <a:ext cx="6936900" cy="932700"/>
          </a:xfrm>
          <a:prstGeom prst="rect">
            <a:avLst/>
          </a:prstGeom>
        </p:spPr>
        <p:txBody>
          <a:bodyPr anchorCtr="0" anchor="ctr" bIns="45700" lIns="91425" spcFirstLastPara="1" rIns="91425" wrap="square" tIns="45700">
            <a:noAutofit/>
          </a:bodyPr>
          <a:lstStyle>
            <a:lvl1pPr lvl="0" rtl="0">
              <a:spcBef>
                <a:spcPts val="0"/>
              </a:spcBef>
              <a:spcAft>
                <a:spcPts val="0"/>
              </a:spcAft>
              <a:buNone/>
              <a:defRPr>
                <a:solidFill>
                  <a:srgbClr val="065DA3"/>
                </a:solidFill>
                <a:latin typeface="Arial"/>
                <a:ea typeface="Arial"/>
                <a:cs typeface="Arial"/>
                <a:sym typeface="Arial"/>
              </a:defRPr>
            </a:lvl1pPr>
            <a:lvl2pPr lvl="1" rtl="0">
              <a:spcBef>
                <a:spcPts val="0"/>
              </a:spcBef>
              <a:spcAft>
                <a:spcPts val="0"/>
              </a:spcAft>
              <a:buNone/>
              <a:defRPr>
                <a:latin typeface="Arial"/>
                <a:ea typeface="Arial"/>
                <a:cs typeface="Arial"/>
                <a:sym typeface="Arial"/>
              </a:defRPr>
            </a:lvl2pPr>
            <a:lvl3pPr lvl="2" rtl="0">
              <a:spcBef>
                <a:spcPts val="0"/>
              </a:spcBef>
              <a:spcAft>
                <a:spcPts val="0"/>
              </a:spcAft>
              <a:buNone/>
              <a:defRPr>
                <a:latin typeface="Arial"/>
                <a:ea typeface="Arial"/>
                <a:cs typeface="Arial"/>
                <a:sym typeface="Arial"/>
              </a:defRPr>
            </a:lvl3pPr>
            <a:lvl4pPr lvl="3" rtl="0">
              <a:spcBef>
                <a:spcPts val="0"/>
              </a:spcBef>
              <a:spcAft>
                <a:spcPts val="0"/>
              </a:spcAft>
              <a:buNone/>
              <a:defRPr>
                <a:latin typeface="Arial"/>
                <a:ea typeface="Arial"/>
                <a:cs typeface="Arial"/>
                <a:sym typeface="Arial"/>
              </a:defRPr>
            </a:lvl4pPr>
            <a:lvl5pPr lvl="4" rtl="0">
              <a:spcBef>
                <a:spcPts val="0"/>
              </a:spcBef>
              <a:spcAft>
                <a:spcPts val="0"/>
              </a:spcAft>
              <a:buNone/>
              <a:defRPr>
                <a:latin typeface="Arial"/>
                <a:ea typeface="Arial"/>
                <a:cs typeface="Arial"/>
                <a:sym typeface="Arial"/>
              </a:defRPr>
            </a:lvl5pPr>
            <a:lvl6pPr lvl="5" rtl="0">
              <a:spcBef>
                <a:spcPts val="0"/>
              </a:spcBef>
              <a:spcAft>
                <a:spcPts val="0"/>
              </a:spcAft>
              <a:buNone/>
              <a:defRPr>
                <a:latin typeface="Arial"/>
                <a:ea typeface="Arial"/>
                <a:cs typeface="Arial"/>
                <a:sym typeface="Arial"/>
              </a:defRPr>
            </a:lvl6pPr>
            <a:lvl7pPr lvl="6" rtl="0">
              <a:spcBef>
                <a:spcPts val="0"/>
              </a:spcBef>
              <a:spcAft>
                <a:spcPts val="0"/>
              </a:spcAft>
              <a:buNone/>
              <a:defRPr>
                <a:latin typeface="Arial"/>
                <a:ea typeface="Arial"/>
                <a:cs typeface="Arial"/>
                <a:sym typeface="Arial"/>
              </a:defRPr>
            </a:lvl7pPr>
            <a:lvl8pPr lvl="7" rtl="0">
              <a:spcBef>
                <a:spcPts val="0"/>
              </a:spcBef>
              <a:spcAft>
                <a:spcPts val="0"/>
              </a:spcAft>
              <a:buNone/>
              <a:defRPr>
                <a:latin typeface="Arial"/>
                <a:ea typeface="Arial"/>
                <a:cs typeface="Arial"/>
                <a:sym typeface="Arial"/>
              </a:defRPr>
            </a:lvl8pPr>
            <a:lvl9pPr lvl="8" rtl="0">
              <a:spcBef>
                <a:spcPts val="0"/>
              </a:spcBef>
              <a:spcAft>
                <a:spcPts val="0"/>
              </a:spcAft>
              <a:buNone/>
              <a:defRPr>
                <a:latin typeface="Arial"/>
                <a:ea typeface="Arial"/>
                <a:cs typeface="Arial"/>
                <a:sym typeface="Arial"/>
              </a:defRPr>
            </a:lvl9pPr>
          </a:lstStyle>
          <a:p/>
        </p:txBody>
      </p:sp>
      <p:pic>
        <p:nvPicPr>
          <p:cNvPr id="53" name="Google Shape;53;p6"/>
          <p:cNvPicPr preferRelativeResize="0"/>
          <p:nvPr/>
        </p:nvPicPr>
        <p:blipFill>
          <a:blip r:embed="rId2">
            <a:alphaModFix/>
          </a:blip>
          <a:stretch>
            <a:fillRect/>
          </a:stretch>
        </p:blipFill>
        <p:spPr>
          <a:xfrm>
            <a:off x="7651650" y="325942"/>
            <a:ext cx="1316925" cy="5571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s" type="twoObj">
  <p:cSld name="TWO_OBJECTS">
    <p:spTree>
      <p:nvGrpSpPr>
        <p:cNvPr id="54" name="Shape 54"/>
        <p:cNvGrpSpPr/>
        <p:nvPr/>
      </p:nvGrpSpPr>
      <p:grpSpPr>
        <a:xfrm>
          <a:off x="0" y="0"/>
          <a:ext cx="0" cy="0"/>
          <a:chOff x="0" y="0"/>
          <a:chExt cx="0" cy="0"/>
        </a:xfrm>
      </p:grpSpPr>
      <p:pic>
        <p:nvPicPr>
          <p:cNvPr id="55" name="Google Shape;55;p7"/>
          <p:cNvPicPr preferRelativeResize="0"/>
          <p:nvPr/>
        </p:nvPicPr>
        <p:blipFill rotWithShape="1">
          <a:blip r:embed="rId2">
            <a:alphaModFix/>
          </a:blip>
          <a:srcRect b="0" l="0" r="0" t="0"/>
          <a:stretch/>
        </p:blipFill>
        <p:spPr>
          <a:xfrm rot="10800000">
            <a:off x="0" y="0"/>
            <a:ext cx="7661529" cy="1148862"/>
          </a:xfrm>
          <a:prstGeom prst="rect">
            <a:avLst/>
          </a:prstGeom>
          <a:noFill/>
          <a:ln>
            <a:noFill/>
          </a:ln>
        </p:spPr>
      </p:pic>
      <p:sp>
        <p:nvSpPr>
          <p:cNvPr id="56" name="Google Shape;56;p7"/>
          <p:cNvSpPr txBox="1"/>
          <p:nvPr>
            <p:ph type="title"/>
          </p:nvPr>
        </p:nvSpPr>
        <p:spPr>
          <a:xfrm>
            <a:off x="213947" y="214539"/>
            <a:ext cx="7101254" cy="77992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600"/>
              <a:buFont typeface="Arial Narrow"/>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7"/>
          <p:cNvSpPr txBox="1"/>
          <p:nvPr>
            <p:ph idx="1" type="body"/>
          </p:nvPr>
        </p:nvSpPr>
        <p:spPr>
          <a:xfrm>
            <a:off x="213946" y="1363403"/>
            <a:ext cx="4300904" cy="5002228"/>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rgbClr val="065DA3"/>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rgbClr val="065DA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7"/>
          <p:cNvSpPr txBox="1"/>
          <p:nvPr>
            <p:ph idx="2" type="body"/>
          </p:nvPr>
        </p:nvSpPr>
        <p:spPr>
          <a:xfrm>
            <a:off x="4629150" y="1363403"/>
            <a:ext cx="4233496" cy="5002228"/>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rgbClr val="065DA3"/>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rgbClr val="065DA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9" name="Google Shape;59;p7"/>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60" name="Google Shape;60;p7"/>
          <p:cNvPicPr preferRelativeResize="0"/>
          <p:nvPr/>
        </p:nvPicPr>
        <p:blipFill rotWithShape="1">
          <a:blip r:embed="rId2">
            <a:alphaModFix/>
          </a:blip>
          <a:srcRect b="0" l="0" r="0" t="0"/>
          <a:stretch/>
        </p:blipFill>
        <p:spPr>
          <a:xfrm rot="10800000">
            <a:off x="0" y="0"/>
            <a:ext cx="7661529" cy="1148862"/>
          </a:xfrm>
          <a:prstGeom prst="rect">
            <a:avLst/>
          </a:prstGeom>
          <a:noFill/>
          <a:ln>
            <a:noFill/>
          </a:ln>
        </p:spPr>
      </p:pic>
      <p:pic>
        <p:nvPicPr>
          <p:cNvPr id="61" name="Google Shape;61;p7"/>
          <p:cNvPicPr preferRelativeResize="0"/>
          <p:nvPr/>
        </p:nvPicPr>
        <p:blipFill rotWithShape="1">
          <a:blip r:embed="rId3">
            <a:alphaModFix/>
          </a:blip>
          <a:srcRect b="0" l="0" r="0" t="0"/>
          <a:stretch/>
        </p:blipFill>
        <p:spPr>
          <a:xfrm>
            <a:off x="0" y="6451600"/>
            <a:ext cx="9144000" cy="406400"/>
          </a:xfrm>
          <a:prstGeom prst="rect">
            <a:avLst/>
          </a:prstGeom>
          <a:noFill/>
          <a:ln>
            <a:noFill/>
          </a:ln>
        </p:spPr>
      </p:pic>
      <p:sp>
        <p:nvSpPr>
          <p:cNvPr id="62" name="Google Shape;62;p7"/>
          <p:cNvSpPr txBox="1"/>
          <p:nvPr>
            <p:ph idx="3" type="title"/>
          </p:nvPr>
        </p:nvSpPr>
        <p:spPr>
          <a:xfrm>
            <a:off x="181300" y="118250"/>
            <a:ext cx="6936900" cy="932700"/>
          </a:xfrm>
          <a:prstGeom prst="rect">
            <a:avLst/>
          </a:prstGeom>
        </p:spPr>
        <p:txBody>
          <a:bodyPr anchorCtr="0" anchor="ctr" bIns="45700" lIns="91425" spcFirstLastPara="1" rIns="91425" wrap="square" tIns="45700">
            <a:noAutofit/>
          </a:bodyPr>
          <a:lstStyle>
            <a:lvl1pPr lvl="0" rtl="0">
              <a:spcBef>
                <a:spcPts val="0"/>
              </a:spcBef>
              <a:spcAft>
                <a:spcPts val="0"/>
              </a:spcAft>
              <a:buNone/>
              <a:defRPr>
                <a:solidFill>
                  <a:srgbClr val="FFFFFF"/>
                </a:solidFill>
                <a:latin typeface="Arial"/>
                <a:ea typeface="Arial"/>
                <a:cs typeface="Arial"/>
                <a:sym typeface="Arial"/>
              </a:defRPr>
            </a:lvl1pPr>
            <a:lvl2pPr lvl="1" rtl="0">
              <a:spcBef>
                <a:spcPts val="0"/>
              </a:spcBef>
              <a:spcAft>
                <a:spcPts val="0"/>
              </a:spcAft>
              <a:buNone/>
              <a:defRPr>
                <a:latin typeface="Arial"/>
                <a:ea typeface="Arial"/>
                <a:cs typeface="Arial"/>
                <a:sym typeface="Arial"/>
              </a:defRPr>
            </a:lvl2pPr>
            <a:lvl3pPr lvl="2" rtl="0">
              <a:spcBef>
                <a:spcPts val="0"/>
              </a:spcBef>
              <a:spcAft>
                <a:spcPts val="0"/>
              </a:spcAft>
              <a:buNone/>
              <a:defRPr>
                <a:latin typeface="Arial"/>
                <a:ea typeface="Arial"/>
                <a:cs typeface="Arial"/>
                <a:sym typeface="Arial"/>
              </a:defRPr>
            </a:lvl3pPr>
            <a:lvl4pPr lvl="3" rtl="0">
              <a:spcBef>
                <a:spcPts val="0"/>
              </a:spcBef>
              <a:spcAft>
                <a:spcPts val="0"/>
              </a:spcAft>
              <a:buNone/>
              <a:defRPr>
                <a:latin typeface="Arial"/>
                <a:ea typeface="Arial"/>
                <a:cs typeface="Arial"/>
                <a:sym typeface="Arial"/>
              </a:defRPr>
            </a:lvl4pPr>
            <a:lvl5pPr lvl="4" rtl="0">
              <a:spcBef>
                <a:spcPts val="0"/>
              </a:spcBef>
              <a:spcAft>
                <a:spcPts val="0"/>
              </a:spcAft>
              <a:buNone/>
              <a:defRPr>
                <a:latin typeface="Arial"/>
                <a:ea typeface="Arial"/>
                <a:cs typeface="Arial"/>
                <a:sym typeface="Arial"/>
              </a:defRPr>
            </a:lvl5pPr>
            <a:lvl6pPr lvl="5" rtl="0">
              <a:spcBef>
                <a:spcPts val="0"/>
              </a:spcBef>
              <a:spcAft>
                <a:spcPts val="0"/>
              </a:spcAft>
              <a:buNone/>
              <a:defRPr>
                <a:latin typeface="Arial"/>
                <a:ea typeface="Arial"/>
                <a:cs typeface="Arial"/>
                <a:sym typeface="Arial"/>
              </a:defRPr>
            </a:lvl6pPr>
            <a:lvl7pPr lvl="6" rtl="0">
              <a:spcBef>
                <a:spcPts val="0"/>
              </a:spcBef>
              <a:spcAft>
                <a:spcPts val="0"/>
              </a:spcAft>
              <a:buNone/>
              <a:defRPr>
                <a:latin typeface="Arial"/>
                <a:ea typeface="Arial"/>
                <a:cs typeface="Arial"/>
                <a:sym typeface="Arial"/>
              </a:defRPr>
            </a:lvl7pPr>
            <a:lvl8pPr lvl="7" rtl="0">
              <a:spcBef>
                <a:spcPts val="0"/>
              </a:spcBef>
              <a:spcAft>
                <a:spcPts val="0"/>
              </a:spcAft>
              <a:buNone/>
              <a:defRPr>
                <a:latin typeface="Arial"/>
                <a:ea typeface="Arial"/>
                <a:cs typeface="Arial"/>
                <a:sym typeface="Arial"/>
              </a:defRPr>
            </a:lvl8pPr>
            <a:lvl9pPr lvl="8" rtl="0">
              <a:spcBef>
                <a:spcPts val="0"/>
              </a:spcBef>
              <a:spcAft>
                <a:spcPts val="0"/>
              </a:spcAft>
              <a:buNone/>
              <a:defRPr>
                <a:latin typeface="Arial"/>
                <a:ea typeface="Arial"/>
                <a:cs typeface="Arial"/>
                <a:sym typeface="Arial"/>
              </a:defRPr>
            </a:lvl9pPr>
          </a:lstStyle>
          <a:p/>
        </p:txBody>
      </p:sp>
      <p:pic>
        <p:nvPicPr>
          <p:cNvPr id="63" name="Google Shape;63;p7"/>
          <p:cNvPicPr preferRelativeResize="0"/>
          <p:nvPr/>
        </p:nvPicPr>
        <p:blipFill>
          <a:blip r:embed="rId4">
            <a:alphaModFix/>
          </a:blip>
          <a:stretch>
            <a:fillRect/>
          </a:stretch>
        </p:blipFill>
        <p:spPr>
          <a:xfrm>
            <a:off x="7651650" y="325942"/>
            <a:ext cx="1316925" cy="5571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Slide">
  <p:cSld name="Thank You Slide">
    <p:spTree>
      <p:nvGrpSpPr>
        <p:cNvPr id="64" name="Shape 64"/>
        <p:cNvGrpSpPr/>
        <p:nvPr/>
      </p:nvGrpSpPr>
      <p:grpSpPr>
        <a:xfrm>
          <a:off x="0" y="0"/>
          <a:ext cx="0" cy="0"/>
          <a:chOff x="0" y="0"/>
          <a:chExt cx="0" cy="0"/>
        </a:xfrm>
      </p:grpSpPr>
      <p:pic>
        <p:nvPicPr>
          <p:cNvPr id="65" name="Google Shape;65;p8"/>
          <p:cNvPicPr preferRelativeResize="0"/>
          <p:nvPr/>
        </p:nvPicPr>
        <p:blipFill rotWithShape="1">
          <a:blip r:embed="rId2">
            <a:alphaModFix/>
          </a:blip>
          <a:srcRect b="0" l="0" r="0" t="0"/>
          <a:stretch/>
        </p:blipFill>
        <p:spPr>
          <a:xfrm>
            <a:off x="4450828" y="2007905"/>
            <a:ext cx="4693172" cy="3130309"/>
          </a:xfrm>
          <a:prstGeom prst="rect">
            <a:avLst/>
          </a:prstGeom>
          <a:noFill/>
          <a:ln>
            <a:noFill/>
          </a:ln>
        </p:spPr>
      </p:pic>
      <p:pic>
        <p:nvPicPr>
          <p:cNvPr id="66" name="Google Shape;66;p8"/>
          <p:cNvPicPr preferRelativeResize="0"/>
          <p:nvPr/>
        </p:nvPicPr>
        <p:blipFill rotWithShape="1">
          <a:blip r:embed="rId3">
            <a:alphaModFix/>
          </a:blip>
          <a:srcRect b="0" l="0" r="0" t="0"/>
          <a:stretch/>
        </p:blipFill>
        <p:spPr>
          <a:xfrm>
            <a:off x="3934525" y="1226708"/>
            <a:ext cx="5209474" cy="779808"/>
          </a:xfrm>
          <a:prstGeom prst="rect">
            <a:avLst/>
          </a:prstGeom>
          <a:noFill/>
          <a:ln>
            <a:noFill/>
          </a:ln>
          <a:effectLst>
            <a:outerShdw blurRad="50800" rotWithShape="0" algn="t" dir="5400000" dist="76200">
              <a:srgbClr val="000000">
                <a:alpha val="40000"/>
              </a:srgbClr>
            </a:outerShdw>
          </a:effectLst>
        </p:spPr>
      </p:pic>
      <p:sp>
        <p:nvSpPr>
          <p:cNvPr id="67" name="Google Shape;67;p8"/>
          <p:cNvSpPr txBox="1"/>
          <p:nvPr/>
        </p:nvSpPr>
        <p:spPr>
          <a:xfrm>
            <a:off x="4592760" y="1314263"/>
            <a:ext cx="4174957" cy="64633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US" sz="3600">
                <a:solidFill>
                  <a:schemeClr val="lt1"/>
                </a:solidFill>
                <a:latin typeface="Arial"/>
                <a:ea typeface="Arial"/>
                <a:cs typeface="Arial"/>
                <a:sym typeface="Arial"/>
              </a:rPr>
              <a:t>Thank You!</a:t>
            </a:r>
            <a:endParaRPr/>
          </a:p>
        </p:txBody>
      </p:sp>
      <p:pic>
        <p:nvPicPr>
          <p:cNvPr id="68" name="Google Shape;68;p8"/>
          <p:cNvPicPr preferRelativeResize="0"/>
          <p:nvPr/>
        </p:nvPicPr>
        <p:blipFill rotWithShape="1">
          <a:blip r:embed="rId4">
            <a:alphaModFix/>
          </a:blip>
          <a:srcRect b="0" l="0" r="0" t="0"/>
          <a:stretch/>
        </p:blipFill>
        <p:spPr>
          <a:xfrm>
            <a:off x="6740769" y="288119"/>
            <a:ext cx="2050394" cy="649518"/>
          </a:xfrm>
          <a:prstGeom prst="rect">
            <a:avLst/>
          </a:prstGeom>
          <a:noFill/>
          <a:ln>
            <a:noFill/>
          </a:ln>
        </p:spPr>
      </p:pic>
      <p:sp>
        <p:nvSpPr>
          <p:cNvPr id="69" name="Google Shape;69;p8"/>
          <p:cNvSpPr txBox="1"/>
          <p:nvPr>
            <p:ph type="ctrTitle"/>
          </p:nvPr>
        </p:nvSpPr>
        <p:spPr>
          <a:xfrm>
            <a:off x="119627" y="2279267"/>
            <a:ext cx="4194465" cy="60439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65DA3"/>
              </a:buClr>
              <a:buSzPts val="2800"/>
              <a:buFont typeface="Arial Narrow"/>
              <a:buNone/>
              <a:defRPr b="1" i="0" sz="2800" cap="none">
                <a:solidFill>
                  <a:srgbClr val="065DA3"/>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8"/>
          <p:cNvSpPr txBox="1"/>
          <p:nvPr>
            <p:ph idx="1" type="body"/>
          </p:nvPr>
        </p:nvSpPr>
        <p:spPr>
          <a:xfrm>
            <a:off x="119627" y="3058593"/>
            <a:ext cx="4194465" cy="190468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65DA3"/>
              </a:buClr>
              <a:buSzPts val="1800"/>
              <a:buFont typeface="Arial"/>
              <a:buNone/>
              <a:defRPr sz="18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rgbClr val="065DA3"/>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rgbClr val="065DA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1" name="Google Shape;71;p8"/>
          <p:cNvPicPr preferRelativeResize="0"/>
          <p:nvPr/>
        </p:nvPicPr>
        <p:blipFill rotWithShape="1">
          <a:blip r:embed="rId5">
            <a:alphaModFix/>
          </a:blip>
          <a:srcRect b="0" l="0" r="0" t="0"/>
          <a:stretch/>
        </p:blipFill>
        <p:spPr>
          <a:xfrm>
            <a:off x="-1" y="5138214"/>
            <a:ext cx="9144000" cy="1719786"/>
          </a:xfrm>
          <a:prstGeom prst="rect">
            <a:avLst/>
          </a:prstGeom>
          <a:noFill/>
          <a:ln>
            <a:noFill/>
          </a:ln>
        </p:spPr>
      </p:pic>
      <p:pic>
        <p:nvPicPr>
          <p:cNvPr id="72" name="Google Shape;72;p8"/>
          <p:cNvPicPr preferRelativeResize="0"/>
          <p:nvPr/>
        </p:nvPicPr>
        <p:blipFill rotWithShape="1">
          <a:blip r:embed="rId2">
            <a:alphaModFix/>
          </a:blip>
          <a:srcRect b="0" l="0" r="0" t="0"/>
          <a:stretch/>
        </p:blipFill>
        <p:spPr>
          <a:xfrm>
            <a:off x="4450828" y="2007905"/>
            <a:ext cx="4693172" cy="3130309"/>
          </a:xfrm>
          <a:prstGeom prst="rect">
            <a:avLst/>
          </a:prstGeom>
          <a:noFill/>
          <a:ln>
            <a:noFill/>
          </a:ln>
        </p:spPr>
      </p:pic>
      <p:pic>
        <p:nvPicPr>
          <p:cNvPr id="73" name="Google Shape;73;p8"/>
          <p:cNvPicPr preferRelativeResize="0"/>
          <p:nvPr/>
        </p:nvPicPr>
        <p:blipFill rotWithShape="1">
          <a:blip r:embed="rId3">
            <a:alphaModFix/>
          </a:blip>
          <a:srcRect b="0" l="0" r="0" t="0"/>
          <a:stretch/>
        </p:blipFill>
        <p:spPr>
          <a:xfrm>
            <a:off x="3934525" y="1226708"/>
            <a:ext cx="5209474" cy="779808"/>
          </a:xfrm>
          <a:prstGeom prst="rect">
            <a:avLst/>
          </a:prstGeom>
          <a:noFill/>
          <a:ln>
            <a:noFill/>
          </a:ln>
          <a:effectLst>
            <a:outerShdw blurRad="50800" rotWithShape="0" algn="t" dir="5400000" dist="76200">
              <a:srgbClr val="000000">
                <a:alpha val="40000"/>
              </a:srgbClr>
            </a:outerShdw>
          </a:effectLst>
        </p:spPr>
      </p:pic>
      <p:sp>
        <p:nvSpPr>
          <p:cNvPr id="74" name="Google Shape;74;p8"/>
          <p:cNvSpPr txBox="1"/>
          <p:nvPr/>
        </p:nvSpPr>
        <p:spPr>
          <a:xfrm>
            <a:off x="4592760" y="1314263"/>
            <a:ext cx="4174957" cy="64633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US" sz="3600">
                <a:solidFill>
                  <a:schemeClr val="lt1"/>
                </a:solidFill>
                <a:latin typeface="Arial"/>
                <a:ea typeface="Arial"/>
                <a:cs typeface="Arial"/>
                <a:sym typeface="Arial"/>
              </a:rPr>
              <a:t>Thank You!</a:t>
            </a:r>
            <a:endParaRPr/>
          </a:p>
        </p:txBody>
      </p:sp>
      <p:pic>
        <p:nvPicPr>
          <p:cNvPr id="75" name="Google Shape;75;p8"/>
          <p:cNvPicPr preferRelativeResize="0"/>
          <p:nvPr/>
        </p:nvPicPr>
        <p:blipFill rotWithShape="1">
          <a:blip r:embed="rId4">
            <a:alphaModFix/>
          </a:blip>
          <a:srcRect b="0" l="0" r="0" t="0"/>
          <a:stretch/>
        </p:blipFill>
        <p:spPr>
          <a:xfrm>
            <a:off x="6740769" y="288119"/>
            <a:ext cx="2050394" cy="649518"/>
          </a:xfrm>
          <a:prstGeom prst="rect">
            <a:avLst/>
          </a:prstGeom>
          <a:noFill/>
          <a:ln>
            <a:noFill/>
          </a:ln>
        </p:spPr>
      </p:pic>
      <p:pic>
        <p:nvPicPr>
          <p:cNvPr id="76" name="Google Shape;76;p8"/>
          <p:cNvPicPr preferRelativeResize="0"/>
          <p:nvPr/>
        </p:nvPicPr>
        <p:blipFill rotWithShape="1">
          <a:blip r:embed="rId5">
            <a:alphaModFix/>
          </a:blip>
          <a:srcRect b="0" l="0" r="0" t="0"/>
          <a:stretch/>
        </p:blipFill>
        <p:spPr>
          <a:xfrm>
            <a:off x="-1" y="5138214"/>
            <a:ext cx="9144000" cy="1719786"/>
          </a:xfrm>
          <a:prstGeom prst="rect">
            <a:avLst/>
          </a:prstGeom>
          <a:noFill/>
          <a:ln>
            <a:noFill/>
          </a:ln>
        </p:spPr>
      </p:pic>
      <p:pic>
        <p:nvPicPr>
          <p:cNvPr id="77" name="Google Shape;77;p8"/>
          <p:cNvPicPr preferRelativeResize="0"/>
          <p:nvPr/>
        </p:nvPicPr>
        <p:blipFill>
          <a:blip r:embed="rId6">
            <a:alphaModFix/>
          </a:blip>
          <a:stretch>
            <a:fillRect/>
          </a:stretch>
        </p:blipFill>
        <p:spPr>
          <a:xfrm>
            <a:off x="280900" y="292608"/>
            <a:ext cx="3774627" cy="159684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213946" y="214539"/>
            <a:ext cx="8672146" cy="77992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65DA3"/>
              </a:buClr>
              <a:buSzPts val="3600"/>
              <a:buFont typeface="Arial Narrow"/>
              <a:buNone/>
              <a:defRPr b="1" i="0" sz="3600" u="none" cap="none" strike="noStrike">
                <a:solidFill>
                  <a:srgbClr val="065DA3"/>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213946" y="1291174"/>
            <a:ext cx="8672146" cy="5131069"/>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65DA3"/>
              </a:buClr>
              <a:buSzPts val="2800"/>
              <a:buFont typeface="Arial"/>
              <a:buChar char="•"/>
              <a:defRPr b="1" i="0" sz="2800" u="none" cap="none" strike="noStrike">
                <a:solidFill>
                  <a:srgbClr val="065DA3"/>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rgbClr val="065DA3"/>
              </a:buClr>
              <a:buSzPts val="2000"/>
              <a:buFont typeface="Arial"/>
              <a:buChar char="•"/>
              <a:defRPr b="0" i="0" sz="2000" u="none" cap="none" strike="noStrike">
                <a:solidFill>
                  <a:srgbClr val="065DA3"/>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rgbClr val="065DA3"/>
              </a:buClr>
              <a:buSzPts val="1800"/>
              <a:buFont typeface="Arial"/>
              <a:buChar char="•"/>
              <a:defRPr b="0" i="0" sz="1800" u="none" cap="none" strike="noStrike">
                <a:solidFill>
                  <a:srgbClr val="065DA3"/>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youtube.com/watch?v=tpfbBm7IofQ" TargetMode="Externa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descr="data:image/jpeg;base64,/9j/4AAQSkZJRgABAQAAAQABAAD/2wCEAAkGBxAQEhAQEBAPFQ8QEA8QEBAQEBAQFRAQFRUWFxUVFRUYHSggGBolGxUVITEhJSkrLi4uFx8zODMtNygtLisBCgoKDg0OGBAQFy0dHR8tLS0tLS0tLS0tLS0tLS0tLS0tLS0tLS0tLS0tLS0tLS0tLS0tLSstLS0tLSstLS0tLf/AABEIAKgBLAMBIgACEQEDEQH/xAAbAAABBQEBAAAAAAAAAAAAAAABAAIDBAUGB//EAD8QAAICAQIEBAQDBQYEBwAAAAECAAMRBCEFEjFRBiJBYRNxgZEyobEUQlLB0SMzQ8Lh8Adig5IkNFNjcnOC/8QAGQEAAwEBAQAAAAAAAAAAAAAAAAECAwQF/8QAIhEBAQEBAAICAwADAQAAAAAAAAECEQMhEjETQVEEQnEi/9oADAMBAAIRAxEAPwDyGIRQzRmUMUIgQiGIRRgYYIYEUMUUYKKKKAKKKGACKHEMAEGI6LEAYUHadF4c4Gl1TWOmfPyr8gBn8z+UwAOwyegHcz1rh3DBp6aqRjmRBzEeth3Y/cmZeTnHT4Na79uJ1nhysdFP3MzLuBqP4vvO/wBbRgDPX1mbdp8znsds3f64O/h3L0JlR9OwnZarRgzMv0MInWtf1zLKY0OV6Ej5TWvpxkEShZSJcYbtv2NWpYDdidoP27PX8pA4PQSHljZWLzXAjpg/rK5f3jaqnY4AOBDbSwyCIdP42++HmLMq494i5lJWGMjzI/imL4kZJIgYz4giLiBCYIuaDMA0BHCAQzRFGEQCOgRQiIQxgoYooyKKGGACLEMMAGIocQ4gAihAixGAihxDAmn4W03xdXp1I2FnOf8Apgv/AJZ6tXgnfrv9J5Z4X1gov+If/TdR8yP9J0ul4o92WqyCCQ2c4mHkvt2eCf8Al0PFV+4mK7jB9o17bT+I7dh/WCtSdiOsxtdMiCxMyjfVNo6bEp6muSHO8Q04O/r64mPbTjpOl1KzMvrHpHKz1liPVJqeHs3QS0teTia2kULgDqY7SzidZOo1IoKVKB/zExauogrz4IbH5xut04fUBWYLn1Ow6zV8RacBaypGyj64ktufbkddVyk474kAeavG1HNt6gGZJWa5vY5fJnmvRc0DQERZlMgihMEYKKKKAawhgjhNGRCGKERgRDBDAihiEMYKGKGADEOIYoAoooYyCKGGANxFHYixAAv5ibgqvpRGrBZbArgE8oIODviYoBOwBJOwA3JPoAJ6NqNH8OrTaY/3iV1izG/nxlgPkdph5p+3V/jW3sZOk1dlih/hImCysFscnI9MHO/9ROo4Voy3mPQjO+JJoeDBGDHB5wCQBjGNgD32xvNq1Ai7DA6TKz9ujLneIoFmDrGmvxW7rOdvuzIayelLUt1lFzLl+8qFIJqCpN5YuBQc2cYjajiR+JbgK0UfiYZ+8aYo60LqMOpHMuzCWNZzLTTWxJbc/IE7SPw7wO1yC6lU6knY4+Uu8TXDNY3psg7doX+NMfXaw+IDJxnpgfaVVqEc2WJMciES45te6q2piQmXb1lR1lxjYZFFFGRRRRQDXEIgEcJoyKOEAhEYGGAQxgYYIYARDBDAihghjAxRQwIIYoowUUUfRSzsqIMu7KijuzHAH3MA6XwVwwEtrHHkpblpU/v34zn5KCD8yO06rSVc7hickneQa1U01demQ+WlOXOw53O7t9WJMXDdWMjp/v1nFvXy09PxeP4Z47X4YHL7qJncW1G2B0luy4FFP0nP8Su/WLWlYyxtY2+JjajqZsXKTkzFtqIZvntIjSq7iV7B1lmxcyrcY2dVLGm7wfSVXcj2Llkxy9szn7DNngWqRVOT5lYMBnGdoUZ+2zrrVqyfbpOJ4vqjYxEs8a4mbHIB/wBJTopHWOT9nvf6iotOISJeeuVrEl9c9inYsqWCX7BKVwlM6rsI2SRmJSAiiigGuI6AQzRkIjo0R0YKOgEMYGGCGBCIoooAYYIYyGKKKMFFFDAFNzwOVGv0pboHdsdyK3I/MCYcn0WpaqxLF/EjBgO/cfUZH1is9Hm8stdvxav4lrHPqfWZuqRqtx07zM4xqWsQNQzYZvPj8ar6jHoYuFJaSqqzMrbMljE7epBO4M4bLHsZsv17j0Dw1xH42nOfxI2D9ekq68SbwvwxqabCRgvYCB7AH+sGrr3Mmj6vpn8u0zdSmTNZlxKVqA5+cQZFqTNuE2r0mZqElRFjMtEq2ky/cspWLLjLSmvWamn6TP5ZoacQ0WT3WVbVl9llS0RQaUrFlO9My+4kDrLZVmlYxhLdqSsRGmxHFHFYMSktcQwCGaMhEdAIYwMIghEYGETX0Xh616vjsQlZ3XIyWHf5SkdCxYIpBLMFGO5OJPzz3nVfj1zvHXcE8O1pp0vtUNZYvOqtuEQ/h2743+swdRo/jXJVWqh7HCrgYA7nb0AyfpO98Rv8NOReiqEHyAxOc8D08+rttPSihj/+rDyj8g85bu/LvXZnx5+PLDeJ8B09AKhSzAbuzHc+pwNhOU1Shdx07dp2HibW9QPecjw/SnVXpRvysS1h7Vru39PrHnyal70a8WbOca/DOCK1Xx7mYBv7tFwCw/iJPp7TO1tCqfIGA7NvOq43rAgCqMKAAo7ATkNXqScknaOeXV10vwYmeWIooAc7wzrl7OuHU5eFDFFGkhOn8A251QR91NbkA7+YYIx22zOaVCegMucJ1h011dvoreYD1Q7N+RMnU7OL8ernUr2Ky8Y5RjsB7zM1CSppuJ12MuD1GRn1B6Ed5c1HUY9czir1YzNQMHEj+FnJj9VkH5x1Z2Mg6y9VXMjU19Zu6sTI1UcKsa9ZUdJo2pK1iSoysUSktaYRrJJqFxHaUSsJVtWXDK9gih1RdZXcS7YsrOJcrKxUsEq2JL7rK7rGmxTIgEldZHiNDUEMAhmzERHRojowIkunpNjJWOrsqD2LEAfrIZPpLvhvXZ/A6P8A9pB/lGHovitxXUtS7BVCgDsBicBRqgmopydhbUxPsHGZ13GLP2jD1+YPuvvmcXxHSZGTsVO57Ti/ft6P+vp6J4t1nmdR3lbwQQtOtsPVnqTPsoY/5pmnVnV0paDlinmI/jXZvzGfrF4XvPJq6T/7dg/NT/li5xU+lPxFaCdpT8EuBqLskA/B5QfYsM/oIeLnfEz/AA03LrME/jXp3wVOPsDHJ6Tq8sbXGnLFuvl79pyGqtJflzsMfedX4hu5HsJIwQdv0mZwHwlxHWH4lOj1DI3mFhT4dfKfX4j4X85WInz69cY1uodWIDHG22x9J0/hfgGq1qlgoRBj+0cMAw3/AAgDfoZzGu0tiWWIy+dLHrYKQ/mVipAK5B3HUT1rw74i/wDB6MlOStK00xe1hWhapGBKnbPn5O+7Yms1Z9OSzrAfwhamOd6wWNwVPO7v8JcuFRASWztge53mvR4ZoqKCxbQ45TZzsK+WtyyqxC5LDmXfddiPeReI+N1soR9QpKvZymhDzVrbUQ9i2MMlvOVx9fQTCu8TKAyVVErz7G2xmCoq8ig5PJsM5HLufTGcr5Wj4x2XELdEvDHFCodQ1HMWrrfOxyxLNlgMA9T0PpMjwhquGrULdTVUbAT5r7A3Mf8AlqXmYAe6b46znX8Ratk+CjstGAoqpHKhXAHLgdRjv7+8zgjIMYXqSMlWKjtjJhJbVWyZ9vUNS2k1wF1dSKFyiMiNSNts9d8EYBwJL8FkROZ+YgHf9M56/OcX4c43ygUWHClso3Y5zgzsOI6rcY6bfaZ+SWXldfh1NZnFHXX7qvqAM+59Y+p5Sv8AMeb1/SWaZk06j1YzMrUL1mtqTMu73hBaz7UlZ65dtkDCUiqZSPVZIVjgsaTcSC0SywkVgiOqbiQMstOJC6yuoqq6ytYsvOsrWCVKixSdZCRLVgkJEpC6IY2ETZgcIYBCIyGEQQiMNngesNYYsTyIUK+zMT+W0p+I9crF+TGCBnB7zW8NcJTU1W8+s0enWuxGsbU28hKkELyL1bfmlnUDw7p/73VazW2DYppahp68+7vuR7qZlvMtbePyak4w/BfEVq5ksPKrNzAnoDykEHtkY+06HgOiufU8+novsoZbRZalTtWEKk5L45fxBfWZmr8X6Rq7KtFwrSadAATc5bU3kKQRixx5c436zM1nijimprRLNdd8JUCLVWxqTkAwAUrAB2HqJnc9Xny2Tjb8VafDKw6YEweG67QVWvZrKNRcVVRTXTcNOpsyc87gFgMY/D7ynqdTq7Px3c2BjJ64+eIKgwHK4XGMD1z88wkv7V5PJNTka3EvGxd630mi02lNLc1difEuuzj9+ywnm+0z+L+J9Trf/N6nVPnfBtZkz/8AUfKPpKFlrlyqnlUdtsCXq71wAd/TJwcymX2zfgMvnrbIG/MmQV+Y6idZpdf+21kgV/tCIxv07KSt46m6pR+/sOZR2yJiPplJ5qzyP7dD8xK1nMv9tXlLa2HOFOMN6OsYWLuK87Mzj8Rz/Z4XB7jPToI7SXhs4HQnY+bb067RtiDVK1qADUKOa+obfEHrag7/AMQ+sj4aNifeVmTqNWxeLHvt2jYIpsyGd34e13x6QGPnXyNnuOh+o/nOCmjwPXGmwb+VvKfn6H/feZ+XPyy28G/jr/rs7VAyO0dVZ6enrK2ru5gSPWV6rsDGd+84XoLOqeZ1jZhe8+vWVy8cBryNo9o0iNNR4jlEDHA3j03xjpAcN5fX7SCxZcZJDaIDii4kLCWLBISIIqEiQWJLvJInrj6XGa6yIpL71yI0y+o4jEIjY4TocoxwjYRGR0UUUYR6igOPcdDMmxCpwes25FqKA49/QybnqpeM3S2hW3/CwKt8jJze1flwCP3TvuJVtrKnBj67sDlYZXt2+Rma1gcQ7r9jNThNKalsPzBEQuxOBzAYGAfmZhmpT+Fvo2x/1lnQ6iyltw3IdmHse36xU8877a2sCnIUAKOgxKDUdppcmcHIIO4I9RIxRk59JEvHTqSqCWFesHxctafT4fKfcy/bps7EbGS6XRqinA3MqVlcMHSLarK9fMrKcq3TB+s27nViGVOUsqmwD8PxMeYqPQE+kjMU6JnjluulFFBKSMEWYIjbvDeJhl+G5wdgD37H5y0742nLyevWWLsGyOzbzDXh79OnH+RZOab3PmKZC8Ub1VT8iRNzw5pLta3LXUQo/E5OQPymf4tNfz5RwNOvbwLYP8dM9uRv6yK/wWw63rn2rJ/nF+PX8P8ALn+uQJB69BLmnqwPnLfFeBfszVkvzBubOQBhhjG3yzG1pkf73kalnppmyzsQMspXzUsTaUL1kmovI+WTOsCLKQaUjTTLqVx4piPjMaiaWl8MXWKHwAD0DbEjvOn4B4c6W2j3RCPsTOj+B7TbHj77rDfk56jwkQiNEM3cxwhjRHCBHRRsIjB0MEUYMvoDjB+h7Q0cBLrzrYNjhgRuI+S0ak1nOdiQG/8AjmTudnpeLJfaFOEINiST9pscN0VYymB7R2v0pQgjcEAg/OVqbmBz2nL7dfM/prto1AxiVtTSqrnfr2ltNWHXfZx+cqW6sjI2weoPrCw5pnp1MdbaFBJO384G3PYTL4tfkqg9N5cTu+ljMUiofIEknS4RgiggBgiggBgkul072sqICWY4AE9X8Jf8O60UWakczEZ5e0Yed+GeAWa25a1BCZy7Y6Ce28O0NWkrWmlRkAD5nvJRp6dOD8JFX5DrIfjco5m6n8hJtVIndwo9/UznuKcYVchdz0zKnGOLkkqp+cw61axgo6n8h6mTauZ/qW9Xv5mOTyebvKuwnVcCRebkUZVVPMx/eYy/q/DGmtJblKsdyUPLk+46GZb8fy9xrjyzPquAtMo2L2+s7uzwOh6X2/XlMqv4Ix/jtj2USPxaa/my4Vq49Kp2Z8GoP8VvsI+vwtSvUufmY/xaT+XLlaac4AHWdXwTw9utlo91T+ZmrwvhSVnKoM/xHfE12IXqR06/0l58XPdZ783fUV3AH++kZzjtItRePSUWv95sxeGwwxRAo6CKBHQiKKMhhiigRQP0OemIoozWNDxvCiq3fl2VvaTvep3UxRTn1HRnVN+N7yK3UjvFFErqlqOI+glOgFjk+sUUqM9XrVr0TJ+sUEU2yz3Pooooo0BCqE7AEn2GYooB6d/w28PisHU3L5v3QfQT0E63yk+npDFFaqRlXajO56DeYHGOKE5URRSGkjDVS59vVj0E2NNpeVeVR5m6n1x7xRQh6dNwjSCtRgb+vv7zS5iPSKKWzNLN/CftIbOftj5nEUUAgZD3H03g5Mb8pPziigEbWuOm0rW2H1iigGbqdRiZF2p36xRSab//2Q==" id="83" name="Google Shape;83;p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data:image/jpeg;base64,/9j/4AAQSkZJRgABAQAAAQABAAD/2wCEAAkGBxAQEhAQEBAPFQ8QEA8QEBAQEBAQFRAQFRUWFxUVFRUYHSggGBolGxUVITEhJSkrLi4uFx8zODMtNygtLisBCgoKDg0OGBAQFy0dHR8tLS0tLS0tLS0tLS0tLS0tLS0tLS0tLS0tLS0tLS0tLS0tLS0tLSstLS0tLSstLS0tLf/AABEIAKgBLAMBIgACEQEDEQH/xAAbAAABBQEBAAAAAAAAAAAAAAABAAIDBAUGB//EAD8QAAICAQIEBAQDBQYEBwAAAAECAAMRBCEFEjFRBiJBYRNxgZEyobEUQlLB0SMzQ8Lh8Adig5IkNFNjcnOC/8QAGQEAAwEBAQAAAAAAAAAAAAAAAAECAwQF/8QAIhEBAQEBAAICAwADAQAAAAAAAAECEQMhEjETQVEEQnEi/9oADAMBAAIRAxEAPwDyGIRQzRmUMUIgQiGIRRgYYIYEUMUUYKKKKAKKKGACKHEMAEGI6LEAYUHadF4c4Gl1TWOmfPyr8gBn8z+UwAOwyegHcz1rh3DBp6aqRjmRBzEeth3Y/cmZeTnHT4Na79uJ1nhysdFP3MzLuBqP4vvO/wBbRgDPX1mbdp8znsds3f64O/h3L0JlR9OwnZarRgzMv0MInWtf1zLKY0OV6Ej5TWvpxkEShZSJcYbtv2NWpYDdidoP27PX8pA4PQSHljZWLzXAjpg/rK5f3jaqnY4AOBDbSwyCIdP42++HmLMq494i5lJWGMjzI/imL4kZJIgYz4giLiBCYIuaDMA0BHCAQzRFGEQCOgRQiIQxgoYooyKKGGACLEMMAGIocQ4gAihAixGAihxDAmn4W03xdXp1I2FnOf8Apgv/AJZ6tXgnfrv9J5Z4X1gov+If/TdR8yP9J0ul4o92WqyCCQ2c4mHkvt2eCf8Al0PFV+4mK7jB9o17bT+I7dh/WCtSdiOsxtdMiCxMyjfVNo6bEp6muSHO8Q04O/r64mPbTjpOl1KzMvrHpHKz1liPVJqeHs3QS0teTia2kULgDqY7SzidZOo1IoKVKB/zExauogrz4IbH5xut04fUBWYLn1Ow6zV8RacBaypGyj64ktufbkddVyk474kAeavG1HNt6gGZJWa5vY5fJnmvRc0DQERZlMgihMEYKKKKAawhgjhNGRCGKERgRDBDAihiEMYKGKGADEOIYoAoooYyCKGGANxFHYixAAv5ibgqvpRGrBZbArgE8oIODviYoBOwBJOwA3JPoAJ6NqNH8OrTaY/3iV1izG/nxlgPkdph5p+3V/jW3sZOk1dlih/hImCysFscnI9MHO/9ROo4Voy3mPQjO+JJoeDBGDHB5wCQBjGNgD32xvNq1Ai7DA6TKz9ujLneIoFmDrGmvxW7rOdvuzIayelLUt1lFzLl+8qFIJqCpN5YuBQc2cYjajiR+JbgK0UfiYZ+8aYo60LqMOpHMuzCWNZzLTTWxJbc/IE7SPw7wO1yC6lU6knY4+Uu8TXDNY3psg7doX+NMfXaw+IDJxnpgfaVVqEc2WJMciES45te6q2piQmXb1lR1lxjYZFFFGRRRRQDXEIgEcJoyKOEAhEYGGAQxgYYIYARDBDAihghjAxRQwIIYoowUUUfRSzsqIMu7KijuzHAH3MA6XwVwwEtrHHkpblpU/v34zn5KCD8yO06rSVc7hickneQa1U01demQ+WlOXOw53O7t9WJMXDdWMjp/v1nFvXy09PxeP4Z47X4YHL7qJncW1G2B0luy4FFP0nP8Su/WLWlYyxtY2+JjajqZsXKTkzFtqIZvntIjSq7iV7B1lmxcyrcY2dVLGm7wfSVXcj2Llkxy9szn7DNngWqRVOT5lYMBnGdoUZ+2zrrVqyfbpOJ4vqjYxEs8a4mbHIB/wBJTopHWOT9nvf6iotOISJeeuVrEl9c9inYsqWCX7BKVwlM6rsI2SRmJSAiiigGuI6AQzRkIjo0R0YKOgEMYGGCGBCIoooAYYIYyGKKKMFFFDAFNzwOVGv0pboHdsdyK3I/MCYcn0WpaqxLF/EjBgO/cfUZH1is9Hm8stdvxav4lrHPqfWZuqRqtx07zM4xqWsQNQzYZvPj8ar6jHoYuFJaSqqzMrbMljE7epBO4M4bLHsZsv17j0Dw1xH42nOfxI2D9ekq68SbwvwxqabCRgvYCB7AH+sGrr3Mmj6vpn8u0zdSmTNZlxKVqA5+cQZFqTNuE2r0mZqElRFjMtEq2ky/cspWLLjLSmvWamn6TP5ZoacQ0WT3WVbVl9llS0RQaUrFlO9My+4kDrLZVmlYxhLdqSsRGmxHFHFYMSktcQwCGaMhEdAIYwMIghEYGETX0Xh616vjsQlZ3XIyWHf5SkdCxYIpBLMFGO5OJPzz3nVfj1zvHXcE8O1pp0vtUNZYvOqtuEQ/h2743+swdRo/jXJVWqh7HCrgYA7nb0AyfpO98Rv8NOReiqEHyAxOc8D08+rttPSihj/+rDyj8g85bu/LvXZnx5+PLDeJ8B09AKhSzAbuzHc+pwNhOU1Shdx07dp2HibW9QPecjw/SnVXpRvysS1h7Vru39PrHnyal70a8WbOca/DOCK1Xx7mYBv7tFwCw/iJPp7TO1tCqfIGA7NvOq43rAgCqMKAAo7ATkNXqScknaOeXV10vwYmeWIooAc7wzrl7OuHU5eFDFFGkhOn8A251QR91NbkA7+YYIx22zOaVCegMucJ1h011dvoreYD1Q7N+RMnU7OL8ernUr2Ky8Y5RjsB7zM1CSppuJ12MuD1GRn1B6Ed5c1HUY9czir1YzNQMHEj+FnJj9VkH5x1Z2Mg6y9VXMjU19Zu6sTI1UcKsa9ZUdJo2pK1iSoysUSktaYRrJJqFxHaUSsJVtWXDK9gih1RdZXcS7YsrOJcrKxUsEq2JL7rK7rGmxTIgEldZHiNDUEMAhmzERHRojowIkunpNjJWOrsqD2LEAfrIZPpLvhvXZ/A6P8A9pB/lGHovitxXUtS7BVCgDsBicBRqgmopydhbUxPsHGZ13GLP2jD1+YPuvvmcXxHSZGTsVO57Ti/ft6P+vp6J4t1nmdR3lbwQQtOtsPVnqTPsoY/5pmnVnV0paDlinmI/jXZvzGfrF4XvPJq6T/7dg/NT/li5xU+lPxFaCdpT8EuBqLskA/B5QfYsM/oIeLnfEz/AA03LrME/jXp3wVOPsDHJ6Tq8sbXGnLFuvl79pyGqtJflzsMfedX4hu5HsJIwQdv0mZwHwlxHWH4lOj1DI3mFhT4dfKfX4j4X85WInz69cY1uodWIDHG22x9J0/hfgGq1qlgoRBj+0cMAw3/AAgDfoZzGu0tiWWIy+dLHrYKQ/mVipAK5B3HUT1rw74i/wDB6MlOStK00xe1hWhapGBKnbPn5O+7Yms1Z9OSzrAfwhamOd6wWNwVPO7v8JcuFRASWztge53mvR4ZoqKCxbQ45TZzsK+WtyyqxC5LDmXfddiPeReI+N1soR9QpKvZymhDzVrbUQ9i2MMlvOVx9fQTCu8TKAyVVErz7G2xmCoq8ig5PJsM5HLufTGcr5Wj4x2XELdEvDHFCodQ1HMWrrfOxyxLNlgMA9T0PpMjwhquGrULdTVUbAT5r7A3Mf8AlqXmYAe6b46znX8Ratk+CjstGAoqpHKhXAHLgdRjv7+8zgjIMYXqSMlWKjtjJhJbVWyZ9vUNS2k1wF1dSKFyiMiNSNts9d8EYBwJL8FkROZ+YgHf9M56/OcX4c43ygUWHClso3Y5zgzsOI6rcY6bfaZ+SWXldfh1NZnFHXX7qvqAM+59Y+p5Sv8AMeb1/SWaZk06j1YzMrUL1mtqTMu73hBaz7UlZ65dtkDCUiqZSPVZIVjgsaTcSC0SywkVgiOqbiQMstOJC6yuoqq6ytYsvOsrWCVKixSdZCRLVgkJEpC6IY2ETZgcIYBCIyGEQQiMNngesNYYsTyIUK+zMT+W0p+I9crF+TGCBnB7zW8NcJTU1W8+s0enWuxGsbU28hKkELyL1bfmlnUDw7p/73VazW2DYppahp68+7vuR7qZlvMtbePyak4w/BfEVq5ksPKrNzAnoDykEHtkY+06HgOiufU8+novsoZbRZalTtWEKk5L45fxBfWZmr8X6Rq7KtFwrSadAATc5bU3kKQRixx5c436zM1nijimprRLNdd8JUCLVWxqTkAwAUrAB2HqJnc9Xny2Tjb8VafDKw6YEweG67QVWvZrKNRcVVRTXTcNOpsyc87gFgMY/D7ynqdTq7Px3c2BjJ64+eIKgwHK4XGMD1z88wkv7V5PJNTka3EvGxd630mi02lNLc1difEuuzj9+ywnm+0z+L+J9Trf/N6nVPnfBtZkz/8AUfKPpKFlrlyqnlUdtsCXq71wAd/TJwcymX2zfgMvnrbIG/MmQV+Y6idZpdf+21kgV/tCIxv07KSt46m6pR+/sOZR2yJiPplJ5qzyP7dD8xK1nMv9tXlLa2HOFOMN6OsYWLuK87Mzj8Rz/Z4XB7jPToI7SXhs4HQnY+bb067RtiDVK1qADUKOa+obfEHrag7/AMQ+sj4aNifeVmTqNWxeLHvt2jYIpsyGd34e13x6QGPnXyNnuOh+o/nOCmjwPXGmwb+VvKfn6H/feZ+XPyy28G/jr/rs7VAyO0dVZ6enrK2ru5gSPWV6rsDGd+84XoLOqeZ1jZhe8+vWVy8cBryNo9o0iNNR4jlEDHA3j03xjpAcN5fX7SCxZcZJDaIDii4kLCWLBISIIqEiQWJLvJInrj6XGa6yIpL71yI0y+o4jEIjY4TocoxwjYRGR0UUUYR6igOPcdDMmxCpwes25FqKA49/QybnqpeM3S2hW3/CwKt8jJze1flwCP3TvuJVtrKnBj67sDlYZXt2+Rma1gcQ7r9jNThNKalsPzBEQuxOBzAYGAfmZhmpT+Fvo2x/1lnQ6iyltw3IdmHse36xU8877a2sCnIUAKOgxKDUdppcmcHIIO4I9RIxRk59JEvHTqSqCWFesHxctafT4fKfcy/bps7EbGS6XRqinA3MqVlcMHSLarK9fMrKcq3TB+s27nViGVOUsqmwD8PxMeYqPQE+kjMU6JnjluulFFBKSMEWYIjbvDeJhl+G5wdgD37H5y0742nLyevWWLsGyOzbzDXh79OnH+RZOab3PmKZC8Ub1VT8iRNzw5pLta3LXUQo/E5OQPymf4tNfz5RwNOvbwLYP8dM9uRv6yK/wWw63rn2rJ/nF+PX8P8ALn+uQJB69BLmnqwPnLfFeBfszVkvzBubOQBhhjG3yzG1pkf73kalnppmyzsQMspXzUsTaUL1kmovI+WTOsCLKQaUjTTLqVx4piPjMaiaWl8MXWKHwAD0DbEjvOn4B4c6W2j3RCPsTOj+B7TbHj77rDfk56jwkQiNEM3cxwhjRHCBHRRsIjB0MEUYMvoDjB+h7Q0cBLrzrYNjhgRuI+S0ak1nOdiQG/8AjmTudnpeLJfaFOEINiST9pscN0VYymB7R2v0pQgjcEAg/OVqbmBz2nL7dfM/prto1AxiVtTSqrnfr2ltNWHXfZx+cqW6sjI2weoPrCw5pnp1MdbaFBJO384G3PYTL4tfkqg9N5cTu+ljMUiofIEknS4RgiggBgiggBgkul072sqICWY4AE9X8Jf8O60UWakczEZ5e0Yed+GeAWa25a1BCZy7Y6Ce28O0NWkrWmlRkAD5nvJRp6dOD8JFX5DrIfjco5m6n8hJtVIndwo9/UznuKcYVchdz0zKnGOLkkqp+cw61axgo6n8h6mTauZ/qW9Xv5mOTyebvKuwnVcCRebkUZVVPMx/eYy/q/DGmtJblKsdyUPLk+46GZb8fy9xrjyzPquAtMo2L2+s7uzwOh6X2/XlMqv4Ix/jtj2USPxaa/my4Vq49Kp2Z8GoP8VvsI+vwtSvUufmY/xaT+XLlaac4AHWdXwTw9utlo91T+ZmrwvhSVnKoM/xHfE12IXqR06/0l58XPdZ783fUV3AH++kZzjtItRePSUWv95sxeGwwxRAo6CKBHQiKKMhhiigRQP0OemIoozWNDxvCiq3fl2VvaTvep3UxRTn1HRnVN+N7yK3UjvFFErqlqOI+glOgFjk+sUUqM9XrVr0TJ+sUEU2yz3Pooooo0BCqE7AEn2GYooB6d/w28PisHU3L5v3QfQT0E63yk+npDFFaqRlXajO56DeYHGOKE5URRSGkjDVS59vVj0E2NNpeVeVR5m6n1x7xRQh6dNwjSCtRgb+vv7zS5iPSKKWzNLN/CftIbOftj5nEUUAgZD3H03g5Mb8pPziigEbWuOm0rW2H1iigGbqdRiZF2p36xRSab//2Q==" id="84" name="Google Shape;84;p9"/>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9"/>
          <p:cNvSpPr txBox="1"/>
          <p:nvPr>
            <p:ph idx="4294967295" type="title"/>
          </p:nvPr>
        </p:nvSpPr>
        <p:spPr>
          <a:xfrm>
            <a:off x="297475" y="1395300"/>
            <a:ext cx="4494300" cy="3435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800">
                <a:solidFill>
                  <a:schemeClr val="lt1"/>
                </a:solidFill>
                <a:latin typeface="Arial Narrow"/>
                <a:ea typeface="Arial Narrow"/>
                <a:cs typeface="Arial Narrow"/>
                <a:sym typeface="Arial Narrow"/>
              </a:rPr>
              <a:t>CONSEQUENCES OF E-CIGARETTE USE</a:t>
            </a:r>
            <a:endParaRPr sz="4800">
              <a:solidFill>
                <a:schemeClr val="lt1"/>
              </a:solidFill>
              <a:latin typeface="Arial Narrow"/>
              <a:ea typeface="Arial Narrow"/>
              <a:cs typeface="Arial Narrow"/>
              <a:sym typeface="Arial Narrow"/>
            </a:endParaRPr>
          </a:p>
        </p:txBody>
      </p:sp>
      <p:sp>
        <p:nvSpPr>
          <p:cNvPr id="86" name="Google Shape;86;p9"/>
          <p:cNvSpPr txBox="1"/>
          <p:nvPr>
            <p:ph idx="4294967295" type="title"/>
          </p:nvPr>
        </p:nvSpPr>
        <p:spPr>
          <a:xfrm>
            <a:off x="2851125" y="147575"/>
            <a:ext cx="6116100" cy="86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SESSION 1</a:t>
            </a:r>
            <a:endParaRPr>
              <a:solidFill>
                <a:srgbClr val="FFFFFF"/>
              </a:solidFill>
            </a:endParaRPr>
          </a:p>
        </p:txBody>
      </p:sp>
      <p:sp>
        <p:nvSpPr>
          <p:cNvPr id="87" name="Google Shape;87;p9"/>
          <p:cNvSpPr txBox="1"/>
          <p:nvPr/>
        </p:nvSpPr>
        <p:spPr>
          <a:xfrm>
            <a:off x="-150" y="5711600"/>
            <a:ext cx="9144000" cy="613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None/>
            </a:pPr>
            <a:r>
              <a:rPr lang="en-US" sz="1100">
                <a:highlight>
                  <a:srgbClr val="FFFFFF"/>
                </a:highlight>
              </a:rPr>
              <a:t>© 2019 The University of Texas Health Science Center at Houston. All rights are reserved. </a:t>
            </a:r>
            <a:br>
              <a:rPr lang="en-US" sz="1100">
                <a:highlight>
                  <a:srgbClr val="FFFFFF"/>
                </a:highlight>
              </a:rPr>
            </a:br>
            <a:r>
              <a:rPr lang="en-US" sz="1100">
                <a:highlight>
                  <a:srgbClr val="FFFFFF"/>
                </a:highlight>
              </a:rPr>
              <a:t>CATCH® is a registered trademark of The Regents of the University of California.  </a:t>
            </a:r>
            <a:endParaRPr b="1" sz="2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8"/>
          <p:cNvSpPr txBox="1"/>
          <p:nvPr>
            <p:ph idx="2" type="title"/>
          </p:nvPr>
        </p:nvSpPr>
        <p:spPr>
          <a:xfrm>
            <a:off x="181300" y="118250"/>
            <a:ext cx="6936900" cy="877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THE E-CIGARETTE FACTS</a:t>
            </a:r>
            <a:endParaRPr/>
          </a:p>
        </p:txBody>
      </p:sp>
      <p:pic>
        <p:nvPicPr>
          <p:cNvPr id="156" name="Google Shape;156;p18"/>
          <p:cNvPicPr preferRelativeResize="0"/>
          <p:nvPr/>
        </p:nvPicPr>
        <p:blipFill>
          <a:blip r:embed="rId3">
            <a:alphaModFix/>
          </a:blip>
          <a:stretch>
            <a:fillRect/>
          </a:stretch>
        </p:blipFill>
        <p:spPr>
          <a:xfrm>
            <a:off x="599375" y="1828800"/>
            <a:ext cx="7945251" cy="3687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19"/>
          <p:cNvSpPr txBox="1"/>
          <p:nvPr>
            <p:ph idx="1" type="body"/>
          </p:nvPr>
        </p:nvSpPr>
        <p:spPr>
          <a:xfrm>
            <a:off x="348073" y="1283409"/>
            <a:ext cx="8502900" cy="51291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65DA3"/>
              </a:buClr>
              <a:buSzPts val="2800"/>
              <a:buFont typeface="Arial"/>
              <a:buChar char="•"/>
            </a:pPr>
            <a:r>
              <a:rPr lang="en-US"/>
              <a:t>Announce </a:t>
            </a:r>
            <a:r>
              <a:rPr lang="en-US"/>
              <a:t>Peer Group Facilitators </a:t>
            </a:r>
            <a:br>
              <a:rPr lang="en-US"/>
            </a:br>
            <a:r>
              <a:rPr lang="en-US"/>
              <a:t>and group assignments.</a:t>
            </a:r>
            <a:endParaRPr/>
          </a:p>
          <a:p>
            <a:pPr indent="-228600" lvl="0" marL="228600" rtl="0" algn="l">
              <a:lnSpc>
                <a:spcPct val="100000"/>
              </a:lnSpc>
              <a:spcBef>
                <a:spcPts val="1000"/>
              </a:spcBef>
              <a:spcAft>
                <a:spcPts val="0"/>
              </a:spcAft>
              <a:buClr>
                <a:srgbClr val="065DA3"/>
              </a:buClr>
              <a:buSzPts val="2800"/>
              <a:buFont typeface="Arial"/>
              <a:buChar char="•"/>
            </a:pPr>
            <a:r>
              <a:rPr lang="en-US"/>
              <a:t>Assemble into your numbered groups.</a:t>
            </a:r>
            <a:endParaRPr/>
          </a:p>
          <a:p>
            <a:pPr indent="-50800" lvl="0" marL="228600" rtl="0" algn="l">
              <a:lnSpc>
                <a:spcPct val="100000"/>
              </a:lnSpc>
              <a:spcBef>
                <a:spcPts val="1000"/>
              </a:spcBef>
              <a:spcAft>
                <a:spcPts val="0"/>
              </a:spcAft>
              <a:buClr>
                <a:srgbClr val="065DA3"/>
              </a:buClr>
              <a:buSzPts val="2800"/>
              <a:buFont typeface="Arial"/>
              <a:buNone/>
            </a:pPr>
            <a:r>
              <a:t/>
            </a:r>
            <a:endParaRPr/>
          </a:p>
          <a:p>
            <a:pPr indent="-50800" lvl="0" marL="228600" rtl="0" algn="l">
              <a:lnSpc>
                <a:spcPct val="100000"/>
              </a:lnSpc>
              <a:spcBef>
                <a:spcPts val="1000"/>
              </a:spcBef>
              <a:spcAft>
                <a:spcPts val="0"/>
              </a:spcAft>
              <a:buClr>
                <a:srgbClr val="065DA3"/>
              </a:buClr>
              <a:buSzPts val="2800"/>
              <a:buFont typeface="Arial"/>
              <a:buNone/>
            </a:pPr>
            <a:r>
              <a:t/>
            </a:r>
            <a:endParaRPr/>
          </a:p>
        </p:txBody>
      </p:sp>
      <p:pic>
        <p:nvPicPr>
          <p:cNvPr id="162" name="Google Shape;162;p19"/>
          <p:cNvPicPr preferRelativeResize="0"/>
          <p:nvPr/>
        </p:nvPicPr>
        <p:blipFill rotWithShape="1">
          <a:blip r:embed="rId3">
            <a:alphaModFix/>
          </a:blip>
          <a:srcRect b="0" l="0" r="0" t="0"/>
          <a:stretch/>
        </p:blipFill>
        <p:spPr>
          <a:xfrm>
            <a:off x="2375506" y="2965766"/>
            <a:ext cx="4572396" cy="3048264"/>
          </a:xfrm>
          <a:prstGeom prst="rect">
            <a:avLst/>
          </a:prstGeom>
          <a:noFill/>
          <a:ln>
            <a:noFill/>
          </a:ln>
        </p:spPr>
      </p:pic>
      <p:sp>
        <p:nvSpPr>
          <p:cNvPr id="163" name="Google Shape;163;p19"/>
          <p:cNvSpPr txBox="1"/>
          <p:nvPr>
            <p:ph idx="2" type="title"/>
          </p:nvPr>
        </p:nvSpPr>
        <p:spPr>
          <a:xfrm>
            <a:off x="181300" y="118250"/>
            <a:ext cx="6936900" cy="88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latin typeface="Arial Narrow"/>
                <a:ea typeface="Arial Narrow"/>
                <a:cs typeface="Arial Narrow"/>
                <a:sym typeface="Arial Narrow"/>
              </a:rPr>
              <a:t>DRUM ROLL PLEASE…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0"/>
          <p:cNvSpPr txBox="1"/>
          <p:nvPr>
            <p:ph idx="2" type="title"/>
          </p:nvPr>
        </p:nvSpPr>
        <p:spPr>
          <a:xfrm>
            <a:off x="181300" y="118250"/>
            <a:ext cx="6936900" cy="960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200">
                <a:solidFill>
                  <a:schemeClr val="lt1"/>
                </a:solidFill>
                <a:latin typeface="Arial Narrow"/>
                <a:ea typeface="Arial Narrow"/>
                <a:cs typeface="Arial Narrow"/>
                <a:sym typeface="Arial Narrow"/>
              </a:rPr>
              <a:t>ACTIVITY 1: E-CIGARETTE </a:t>
            </a:r>
            <a:br>
              <a:rPr lang="en-US" sz="3200">
                <a:solidFill>
                  <a:schemeClr val="lt1"/>
                </a:solidFill>
                <a:latin typeface="Arial Narrow"/>
                <a:ea typeface="Arial Narrow"/>
                <a:cs typeface="Arial Narrow"/>
                <a:sym typeface="Arial Narrow"/>
              </a:rPr>
            </a:br>
            <a:r>
              <a:rPr lang="en-US" sz="3200">
                <a:solidFill>
                  <a:schemeClr val="lt1"/>
                </a:solidFill>
                <a:latin typeface="Arial Narrow"/>
                <a:ea typeface="Arial Narrow"/>
                <a:cs typeface="Arial Narrow"/>
                <a:sym typeface="Arial Narrow"/>
              </a:rPr>
              <a:t>INGREDIENT INVESTIGATION</a:t>
            </a:r>
            <a:endParaRPr/>
          </a:p>
        </p:txBody>
      </p:sp>
      <p:pic>
        <p:nvPicPr>
          <p:cNvPr id="169" name="Google Shape;169;p20"/>
          <p:cNvPicPr preferRelativeResize="0"/>
          <p:nvPr/>
        </p:nvPicPr>
        <p:blipFill>
          <a:blip r:embed="rId3">
            <a:alphaModFix/>
          </a:blip>
          <a:stretch>
            <a:fillRect/>
          </a:stretch>
        </p:blipFill>
        <p:spPr>
          <a:xfrm>
            <a:off x="686000" y="1704775"/>
            <a:ext cx="7772001" cy="410687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1"/>
          <p:cNvSpPr txBox="1"/>
          <p:nvPr>
            <p:ph idx="2" type="title"/>
          </p:nvPr>
        </p:nvSpPr>
        <p:spPr>
          <a:xfrm>
            <a:off x="181300" y="118250"/>
            <a:ext cx="6936900" cy="960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200">
                <a:solidFill>
                  <a:schemeClr val="lt1"/>
                </a:solidFill>
                <a:latin typeface="Arial Narrow"/>
                <a:ea typeface="Arial Narrow"/>
                <a:cs typeface="Arial Narrow"/>
                <a:sym typeface="Arial Narrow"/>
              </a:rPr>
              <a:t>ACTIVITY 1: E-CIGARETTE </a:t>
            </a:r>
            <a:br>
              <a:rPr lang="en-US" sz="3200">
                <a:solidFill>
                  <a:schemeClr val="lt1"/>
                </a:solidFill>
                <a:latin typeface="Arial Narrow"/>
                <a:ea typeface="Arial Narrow"/>
                <a:cs typeface="Arial Narrow"/>
                <a:sym typeface="Arial Narrow"/>
              </a:rPr>
            </a:br>
            <a:r>
              <a:rPr lang="en-US" sz="3200">
                <a:solidFill>
                  <a:schemeClr val="lt1"/>
                </a:solidFill>
                <a:latin typeface="Arial Narrow"/>
                <a:ea typeface="Arial Narrow"/>
                <a:cs typeface="Arial Narrow"/>
                <a:sym typeface="Arial Narrow"/>
              </a:rPr>
              <a:t>INGREDIENT INVESTIGATION</a:t>
            </a:r>
            <a:endParaRPr/>
          </a:p>
        </p:txBody>
      </p:sp>
      <p:sp>
        <p:nvSpPr>
          <p:cNvPr id="175" name="Google Shape;175;p21"/>
          <p:cNvSpPr txBox="1"/>
          <p:nvPr>
            <p:ph idx="1" type="body"/>
          </p:nvPr>
        </p:nvSpPr>
        <p:spPr>
          <a:xfrm>
            <a:off x="348073" y="1283409"/>
            <a:ext cx="8502900" cy="51291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65DA3"/>
              </a:buClr>
              <a:buSzPts val="2800"/>
              <a:buFont typeface="Arial"/>
              <a:buChar char="•"/>
            </a:pPr>
            <a:r>
              <a:rPr lang="en-US"/>
              <a:t>Each group will read through your assigned chemical listed on the worksheet </a:t>
            </a:r>
            <a:endParaRPr/>
          </a:p>
          <a:p>
            <a:pPr indent="-228600" lvl="0" marL="228600" rtl="0" algn="l">
              <a:lnSpc>
                <a:spcPct val="100000"/>
              </a:lnSpc>
              <a:spcBef>
                <a:spcPts val="0"/>
              </a:spcBef>
              <a:spcAft>
                <a:spcPts val="0"/>
              </a:spcAft>
              <a:buClr>
                <a:srgbClr val="065DA3"/>
              </a:buClr>
              <a:buSzPts val="2800"/>
              <a:buFont typeface="Arial"/>
              <a:buChar char="•"/>
            </a:pPr>
            <a:r>
              <a:rPr lang="en-US"/>
              <a:t>In your groups</a:t>
            </a:r>
            <a:r>
              <a:rPr lang="en-US"/>
              <a:t>:</a:t>
            </a:r>
            <a:endParaRPr/>
          </a:p>
          <a:p>
            <a:pPr indent="-228600" lvl="1" marL="685800" rtl="0" algn="l">
              <a:lnSpc>
                <a:spcPct val="100000"/>
              </a:lnSpc>
              <a:spcBef>
                <a:spcPts val="500"/>
              </a:spcBef>
              <a:spcAft>
                <a:spcPts val="0"/>
              </a:spcAft>
              <a:buClr>
                <a:schemeClr val="dk1"/>
              </a:buClr>
              <a:buSzPts val="2400"/>
              <a:buFont typeface="Arial"/>
              <a:buChar char="•"/>
            </a:pPr>
            <a:r>
              <a:rPr lang="en-US"/>
              <a:t>Read the description of each chemical taken from the material data safety sheet to group</a:t>
            </a:r>
            <a:endParaRPr/>
          </a:p>
          <a:p>
            <a:pPr indent="-228600" lvl="1" marL="685800" rtl="0" algn="l">
              <a:lnSpc>
                <a:spcPct val="100000"/>
              </a:lnSpc>
              <a:spcBef>
                <a:spcPts val="500"/>
              </a:spcBef>
              <a:spcAft>
                <a:spcPts val="0"/>
              </a:spcAft>
              <a:buClr>
                <a:schemeClr val="dk1"/>
              </a:buClr>
              <a:buSzPts val="2400"/>
              <a:buFont typeface="Arial"/>
              <a:buChar char="•"/>
            </a:pPr>
            <a:r>
              <a:rPr lang="en-US"/>
              <a:t>As you read the information about the ingredients aloud to your group, record their reactions to the information.</a:t>
            </a:r>
            <a:endParaRPr/>
          </a:p>
          <a:p>
            <a:pPr indent="-228600" lvl="0" marL="228600" rtl="0" algn="l">
              <a:lnSpc>
                <a:spcPct val="100000"/>
              </a:lnSpc>
              <a:spcBef>
                <a:spcPts val="500"/>
              </a:spcBef>
              <a:spcAft>
                <a:spcPts val="0"/>
              </a:spcAft>
              <a:buSzPts val="2800"/>
              <a:buChar char="•"/>
            </a:pPr>
            <a:r>
              <a:rPr lang="en-US"/>
              <a:t>Each group should complete the “Other Substances” section</a:t>
            </a:r>
            <a:endParaRPr/>
          </a:p>
          <a:p>
            <a:pPr indent="0" lvl="1" marL="457200" rtl="0" algn="l">
              <a:lnSpc>
                <a:spcPct val="100000"/>
              </a:lnSpc>
              <a:spcBef>
                <a:spcPts val="500"/>
              </a:spcBef>
              <a:spcAft>
                <a:spcPts val="0"/>
              </a:spcAft>
              <a:buClr>
                <a:schemeClr val="dk1"/>
              </a:buClr>
              <a:buSzPts val="2400"/>
              <a:buFont typeface="Arial"/>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2"/>
          <p:cNvSpPr txBox="1"/>
          <p:nvPr>
            <p:ph idx="1" type="body"/>
          </p:nvPr>
        </p:nvSpPr>
        <p:spPr>
          <a:xfrm>
            <a:off x="348075" y="1283407"/>
            <a:ext cx="8502900" cy="9600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65DA3"/>
              </a:buClr>
              <a:buSzPts val="2800"/>
              <a:buFont typeface="Arial"/>
              <a:buChar char="•"/>
            </a:pPr>
            <a:r>
              <a:rPr lang="en-US"/>
              <a:t>Please summarize what you found </a:t>
            </a:r>
            <a:r>
              <a:rPr lang="en-US"/>
              <a:t>out about:</a:t>
            </a:r>
            <a:endParaRPr/>
          </a:p>
          <a:p>
            <a:pPr indent="0" lvl="0" marL="685800" rtl="0" algn="l">
              <a:lnSpc>
                <a:spcPct val="100000"/>
              </a:lnSpc>
              <a:spcBef>
                <a:spcPts val="500"/>
              </a:spcBef>
              <a:spcAft>
                <a:spcPts val="0"/>
              </a:spcAft>
              <a:buNone/>
            </a:pPr>
            <a:r>
              <a:t/>
            </a:r>
            <a:endParaRPr/>
          </a:p>
          <a:p>
            <a:pPr indent="0" lvl="1" marL="457200" rtl="0" algn="l">
              <a:lnSpc>
                <a:spcPct val="100000"/>
              </a:lnSpc>
              <a:spcBef>
                <a:spcPts val="500"/>
              </a:spcBef>
              <a:spcAft>
                <a:spcPts val="0"/>
              </a:spcAft>
              <a:buClr>
                <a:schemeClr val="dk1"/>
              </a:buClr>
              <a:buSzPts val="2400"/>
              <a:buFont typeface="Arial"/>
              <a:buNone/>
            </a:pPr>
            <a:r>
              <a:t/>
            </a:r>
            <a:endParaRPr/>
          </a:p>
        </p:txBody>
      </p:sp>
      <p:sp>
        <p:nvSpPr>
          <p:cNvPr id="181" name="Google Shape;181;p22"/>
          <p:cNvSpPr txBox="1"/>
          <p:nvPr>
            <p:ph idx="2" type="title"/>
          </p:nvPr>
        </p:nvSpPr>
        <p:spPr>
          <a:xfrm>
            <a:off x="181300" y="118250"/>
            <a:ext cx="6936900" cy="960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200">
                <a:solidFill>
                  <a:schemeClr val="lt1"/>
                </a:solidFill>
                <a:latin typeface="Arial Narrow"/>
                <a:ea typeface="Arial Narrow"/>
                <a:cs typeface="Arial Narrow"/>
                <a:sym typeface="Arial Narrow"/>
              </a:rPr>
              <a:t>ACTIVITY 1: E-CIGARETTE </a:t>
            </a:r>
            <a:br>
              <a:rPr lang="en-US" sz="3200">
                <a:solidFill>
                  <a:schemeClr val="lt1"/>
                </a:solidFill>
                <a:latin typeface="Arial Narrow"/>
                <a:ea typeface="Arial Narrow"/>
                <a:cs typeface="Arial Narrow"/>
                <a:sym typeface="Arial Narrow"/>
              </a:rPr>
            </a:br>
            <a:r>
              <a:rPr lang="en-US" sz="3200">
                <a:solidFill>
                  <a:schemeClr val="lt1"/>
                </a:solidFill>
                <a:latin typeface="Arial Narrow"/>
                <a:ea typeface="Arial Narrow"/>
                <a:cs typeface="Arial Narrow"/>
                <a:sym typeface="Arial Narrow"/>
              </a:rPr>
              <a:t>INGREDIENT INVESTIGATION</a:t>
            </a:r>
            <a:endParaRPr/>
          </a:p>
        </p:txBody>
      </p:sp>
      <p:pic>
        <p:nvPicPr>
          <p:cNvPr id="182" name="Google Shape;182;p22"/>
          <p:cNvPicPr preferRelativeResize="0"/>
          <p:nvPr/>
        </p:nvPicPr>
        <p:blipFill>
          <a:blip r:embed="rId3">
            <a:alphaModFix/>
          </a:blip>
          <a:stretch>
            <a:fillRect/>
          </a:stretch>
        </p:blipFill>
        <p:spPr>
          <a:xfrm>
            <a:off x="2484565" y="4025075"/>
            <a:ext cx="4174872" cy="2191800"/>
          </a:xfrm>
          <a:prstGeom prst="rect">
            <a:avLst/>
          </a:prstGeom>
          <a:noFill/>
          <a:ln>
            <a:noFill/>
          </a:ln>
        </p:spPr>
      </p:pic>
      <p:sp>
        <p:nvSpPr>
          <p:cNvPr id="183" name="Google Shape;183;p22"/>
          <p:cNvSpPr txBox="1"/>
          <p:nvPr/>
        </p:nvSpPr>
        <p:spPr>
          <a:xfrm>
            <a:off x="348075" y="1909475"/>
            <a:ext cx="3146700" cy="2191800"/>
          </a:xfrm>
          <a:prstGeom prst="rect">
            <a:avLst/>
          </a:prstGeom>
          <a:noFill/>
          <a:ln>
            <a:noFill/>
          </a:ln>
        </p:spPr>
        <p:txBody>
          <a:bodyPr anchorCtr="0" anchor="t" bIns="91425" lIns="91425" spcFirstLastPara="1" rIns="91425" wrap="square" tIns="91425">
            <a:noAutofit/>
          </a:bodyPr>
          <a:lstStyle/>
          <a:p>
            <a:pPr indent="-228600" lvl="1" marL="685800" rtl="0" algn="l">
              <a:spcBef>
                <a:spcPts val="500"/>
              </a:spcBef>
              <a:spcAft>
                <a:spcPts val="0"/>
              </a:spcAft>
              <a:buClr>
                <a:schemeClr val="dk1"/>
              </a:buClr>
              <a:buSzPts val="2400"/>
              <a:buChar char="•"/>
            </a:pPr>
            <a:r>
              <a:rPr lang="en-US" sz="2400">
                <a:solidFill>
                  <a:schemeClr val="dk1"/>
                </a:solidFill>
              </a:rPr>
              <a:t>Nicotine</a:t>
            </a:r>
            <a:endParaRPr sz="2400">
              <a:solidFill>
                <a:schemeClr val="dk1"/>
              </a:solidFill>
            </a:endParaRPr>
          </a:p>
          <a:p>
            <a:pPr indent="-228600" lvl="1" marL="685800" rtl="0" algn="l">
              <a:spcBef>
                <a:spcPts val="500"/>
              </a:spcBef>
              <a:spcAft>
                <a:spcPts val="0"/>
              </a:spcAft>
              <a:buClr>
                <a:schemeClr val="dk1"/>
              </a:buClr>
              <a:buSzPts val="2400"/>
              <a:buChar char="•"/>
            </a:pPr>
            <a:r>
              <a:rPr lang="en-US" sz="2400">
                <a:solidFill>
                  <a:schemeClr val="dk1"/>
                </a:solidFill>
              </a:rPr>
              <a:t>Formaldehyde</a:t>
            </a:r>
            <a:endParaRPr sz="2400">
              <a:solidFill>
                <a:schemeClr val="dk1"/>
              </a:solidFill>
            </a:endParaRPr>
          </a:p>
          <a:p>
            <a:pPr indent="0" lvl="0" marL="685800" rtl="0" algn="l">
              <a:spcBef>
                <a:spcPts val="500"/>
              </a:spcBef>
              <a:spcAft>
                <a:spcPts val="0"/>
              </a:spcAft>
              <a:buNone/>
            </a:pPr>
            <a:r>
              <a:t/>
            </a:r>
            <a:endParaRPr sz="2400">
              <a:solidFill>
                <a:schemeClr val="dk1"/>
              </a:solidFill>
            </a:endParaRPr>
          </a:p>
          <a:p>
            <a:pPr indent="0" lvl="0" marL="685800" rtl="0" algn="l">
              <a:spcBef>
                <a:spcPts val="500"/>
              </a:spcBef>
              <a:spcAft>
                <a:spcPts val="0"/>
              </a:spcAft>
              <a:buNone/>
            </a:pPr>
            <a:r>
              <a:t/>
            </a:r>
            <a:endParaRPr sz="2400">
              <a:solidFill>
                <a:schemeClr val="dk1"/>
              </a:solidFill>
            </a:endParaRPr>
          </a:p>
          <a:p>
            <a:pPr indent="0" lvl="0" marL="685800" rtl="0" algn="l">
              <a:spcBef>
                <a:spcPts val="500"/>
              </a:spcBef>
              <a:spcAft>
                <a:spcPts val="0"/>
              </a:spcAft>
              <a:buNone/>
            </a:pPr>
            <a:r>
              <a:t/>
            </a:r>
            <a:endParaRPr/>
          </a:p>
        </p:txBody>
      </p:sp>
      <p:sp>
        <p:nvSpPr>
          <p:cNvPr id="184" name="Google Shape;184;p22"/>
          <p:cNvSpPr txBox="1"/>
          <p:nvPr/>
        </p:nvSpPr>
        <p:spPr>
          <a:xfrm>
            <a:off x="3949300" y="1909475"/>
            <a:ext cx="4401300" cy="2191800"/>
          </a:xfrm>
          <a:prstGeom prst="rect">
            <a:avLst/>
          </a:prstGeom>
          <a:noFill/>
          <a:ln>
            <a:noFill/>
          </a:ln>
        </p:spPr>
        <p:txBody>
          <a:bodyPr anchorCtr="0" anchor="t" bIns="91425" lIns="91425" spcFirstLastPara="1" rIns="91425" wrap="square" tIns="91425">
            <a:noAutofit/>
          </a:bodyPr>
          <a:lstStyle/>
          <a:p>
            <a:pPr indent="-228600" lvl="1" marL="685800" rtl="0" algn="l">
              <a:spcBef>
                <a:spcPts val="500"/>
              </a:spcBef>
              <a:spcAft>
                <a:spcPts val="0"/>
              </a:spcAft>
              <a:buClr>
                <a:schemeClr val="dk1"/>
              </a:buClr>
              <a:buSzPts val="2400"/>
              <a:buChar char="•"/>
            </a:pPr>
            <a:r>
              <a:rPr lang="en-US" sz="2400">
                <a:solidFill>
                  <a:schemeClr val="dk1"/>
                </a:solidFill>
              </a:rPr>
              <a:t>Propylene glycol</a:t>
            </a:r>
            <a:endParaRPr sz="2400">
              <a:solidFill>
                <a:schemeClr val="dk1"/>
              </a:solidFill>
            </a:endParaRPr>
          </a:p>
          <a:p>
            <a:pPr indent="-228600" lvl="1" marL="685800" rtl="0" algn="l">
              <a:spcBef>
                <a:spcPts val="500"/>
              </a:spcBef>
              <a:spcAft>
                <a:spcPts val="0"/>
              </a:spcAft>
              <a:buClr>
                <a:schemeClr val="dk1"/>
              </a:buClr>
              <a:buSzPts val="2400"/>
              <a:buChar char="•"/>
            </a:pPr>
            <a:r>
              <a:rPr lang="en-US" sz="2400">
                <a:solidFill>
                  <a:schemeClr val="dk1"/>
                </a:solidFill>
              </a:rPr>
              <a:t>8,000+ flavor chemicals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3"/>
          <p:cNvSpPr txBox="1"/>
          <p:nvPr>
            <p:ph idx="1" type="body"/>
          </p:nvPr>
        </p:nvSpPr>
        <p:spPr>
          <a:xfrm>
            <a:off x="348073" y="1283409"/>
            <a:ext cx="8502849" cy="5129114"/>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65DA3"/>
              </a:buClr>
              <a:buSzPts val="2800"/>
              <a:buFont typeface="Arial"/>
              <a:buChar char="•"/>
            </a:pPr>
            <a:r>
              <a:rPr lang="en-US"/>
              <a:t>On your index card or paper:</a:t>
            </a:r>
            <a:endParaRPr/>
          </a:p>
          <a:p>
            <a:pPr indent="-228600" lvl="1" marL="685800" rtl="0" algn="l">
              <a:lnSpc>
                <a:spcPct val="100000"/>
              </a:lnSpc>
              <a:spcBef>
                <a:spcPts val="500"/>
              </a:spcBef>
              <a:spcAft>
                <a:spcPts val="0"/>
              </a:spcAft>
              <a:buClr>
                <a:schemeClr val="dk1"/>
              </a:buClr>
              <a:buSzPts val="2400"/>
              <a:buFont typeface="Arial"/>
              <a:buChar char="•"/>
            </a:pPr>
            <a:r>
              <a:rPr lang="en-US"/>
              <a:t>List negative consequences of using e-cigarettes</a:t>
            </a:r>
            <a:endParaRPr/>
          </a:p>
          <a:p>
            <a:pPr indent="-228600" lvl="1" marL="685800" rtl="0" algn="l">
              <a:lnSpc>
                <a:spcPct val="100000"/>
              </a:lnSpc>
              <a:spcBef>
                <a:spcPts val="500"/>
              </a:spcBef>
              <a:spcAft>
                <a:spcPts val="0"/>
              </a:spcAft>
              <a:buClr>
                <a:schemeClr val="dk1"/>
              </a:buClr>
              <a:buSzPts val="2400"/>
              <a:buFont typeface="Arial"/>
              <a:buChar char="•"/>
            </a:pPr>
            <a:r>
              <a:rPr lang="en-US"/>
              <a:t>Include, but think beyond health consequences</a:t>
            </a:r>
            <a:endParaRPr/>
          </a:p>
          <a:p>
            <a:pPr indent="-228600" lvl="1" marL="685800" rtl="0" algn="l">
              <a:lnSpc>
                <a:spcPct val="100000"/>
              </a:lnSpc>
              <a:spcBef>
                <a:spcPts val="500"/>
              </a:spcBef>
              <a:spcAft>
                <a:spcPts val="0"/>
              </a:spcAft>
              <a:buClr>
                <a:schemeClr val="dk1"/>
              </a:buClr>
              <a:buSzPts val="2400"/>
              <a:buFont typeface="Arial"/>
              <a:buChar char="•"/>
            </a:pPr>
            <a:r>
              <a:rPr lang="en-US"/>
              <a:t>Think about how e-cigarettes could affect social relationships, family relationships, personal identity, and goals</a:t>
            </a:r>
            <a:endParaRPr/>
          </a:p>
          <a:p>
            <a:pPr indent="-228600" lvl="1" marL="685800" rtl="0" algn="l">
              <a:lnSpc>
                <a:spcPct val="100000"/>
              </a:lnSpc>
              <a:spcBef>
                <a:spcPts val="500"/>
              </a:spcBef>
              <a:spcAft>
                <a:spcPts val="0"/>
              </a:spcAft>
              <a:buClr>
                <a:schemeClr val="dk1"/>
              </a:buClr>
              <a:buSzPts val="2400"/>
              <a:buFont typeface="Arial"/>
              <a:buChar char="•"/>
            </a:pPr>
            <a:r>
              <a:rPr lang="en-US"/>
              <a:t>After 3 minutes, Peer Group Facilitators will collect the index cards and read them aloud to the </a:t>
            </a:r>
            <a:r>
              <a:rPr lang="en-US"/>
              <a:t>group</a:t>
            </a:r>
            <a:endParaRPr/>
          </a:p>
          <a:p>
            <a:pPr indent="0" lvl="1" marL="457200" rtl="0" algn="l">
              <a:lnSpc>
                <a:spcPct val="100000"/>
              </a:lnSpc>
              <a:spcBef>
                <a:spcPts val="500"/>
              </a:spcBef>
              <a:spcAft>
                <a:spcPts val="0"/>
              </a:spcAft>
              <a:buClr>
                <a:schemeClr val="dk1"/>
              </a:buClr>
              <a:buSzPts val="2400"/>
              <a:buFont typeface="Arial"/>
              <a:buNone/>
            </a:pPr>
            <a:r>
              <a:t/>
            </a:r>
            <a:endParaRPr/>
          </a:p>
        </p:txBody>
      </p:sp>
      <p:sp>
        <p:nvSpPr>
          <p:cNvPr id="190" name="Google Shape;190;p23"/>
          <p:cNvSpPr txBox="1"/>
          <p:nvPr>
            <p:ph idx="2" type="title"/>
          </p:nvPr>
        </p:nvSpPr>
        <p:spPr>
          <a:xfrm>
            <a:off x="181300" y="118250"/>
            <a:ext cx="6936900" cy="960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200">
                <a:solidFill>
                  <a:schemeClr val="lt1"/>
                </a:solidFill>
                <a:latin typeface="Arial Narrow"/>
                <a:ea typeface="Arial Narrow"/>
                <a:cs typeface="Arial Narrow"/>
                <a:sym typeface="Arial Narrow"/>
              </a:rPr>
              <a:t>ACTIVITY 2: NEGATIVE CONSEQUENCES OF USING E-CIGARETTES</a:t>
            </a:r>
            <a:endParaRPr sz="3200">
              <a:solidFill>
                <a:schemeClr val="lt1"/>
              </a:solidFill>
              <a:latin typeface="Arial Narrow"/>
              <a:ea typeface="Arial Narrow"/>
              <a:cs typeface="Arial Narrow"/>
              <a:sym typeface="Arial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4"/>
          <p:cNvSpPr txBox="1"/>
          <p:nvPr>
            <p:ph idx="1" type="body"/>
          </p:nvPr>
        </p:nvSpPr>
        <p:spPr>
          <a:xfrm>
            <a:off x="348073" y="1283409"/>
            <a:ext cx="8502849" cy="5129114"/>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65DA3"/>
              </a:buClr>
              <a:buSzPts val="2800"/>
              <a:buFont typeface="Arial"/>
              <a:buChar char="•"/>
            </a:pPr>
            <a:r>
              <a:rPr lang="en-US"/>
              <a:t>Possible Answers</a:t>
            </a:r>
            <a:endParaRPr/>
          </a:p>
          <a:p>
            <a:pPr indent="-228600" lvl="1" marL="685800" rtl="0" algn="l">
              <a:lnSpc>
                <a:spcPct val="90000"/>
              </a:lnSpc>
              <a:spcBef>
                <a:spcPts val="500"/>
              </a:spcBef>
              <a:spcAft>
                <a:spcPts val="0"/>
              </a:spcAft>
              <a:buSzPts val="2400"/>
              <a:buChar char="•"/>
            </a:pPr>
            <a:r>
              <a:rPr lang="en-US"/>
              <a:t>Costs a lot of money, about $50 to get started</a:t>
            </a:r>
            <a:endParaRPr/>
          </a:p>
          <a:p>
            <a:pPr indent="-228600" lvl="1" marL="685800" rtl="0" algn="l">
              <a:lnSpc>
                <a:spcPct val="90000"/>
              </a:lnSpc>
              <a:spcBef>
                <a:spcPts val="500"/>
              </a:spcBef>
              <a:spcAft>
                <a:spcPts val="0"/>
              </a:spcAft>
              <a:buSzPts val="2400"/>
              <a:buChar char="•"/>
            </a:pPr>
            <a:r>
              <a:rPr lang="en-US"/>
              <a:t>Long-term addiction</a:t>
            </a:r>
            <a:endParaRPr/>
          </a:p>
          <a:p>
            <a:pPr indent="-228600" lvl="1" marL="685800" rtl="0" algn="l">
              <a:lnSpc>
                <a:spcPct val="90000"/>
              </a:lnSpc>
              <a:spcBef>
                <a:spcPts val="500"/>
              </a:spcBef>
              <a:spcAft>
                <a:spcPts val="0"/>
              </a:spcAft>
              <a:buSzPts val="2400"/>
              <a:buChar char="•"/>
            </a:pPr>
            <a:r>
              <a:rPr lang="en-US"/>
              <a:t>Aerosol contains toxic chemicals</a:t>
            </a:r>
            <a:endParaRPr/>
          </a:p>
          <a:p>
            <a:pPr indent="-228600" lvl="1" marL="685800" rtl="0" algn="l">
              <a:lnSpc>
                <a:spcPct val="90000"/>
              </a:lnSpc>
              <a:spcBef>
                <a:spcPts val="500"/>
              </a:spcBef>
              <a:spcAft>
                <a:spcPts val="0"/>
              </a:spcAft>
              <a:buSzPts val="2400"/>
              <a:buChar char="•"/>
            </a:pPr>
            <a:r>
              <a:rPr lang="en-US"/>
              <a:t>Poor influence on younger siblings</a:t>
            </a:r>
            <a:endParaRPr/>
          </a:p>
          <a:p>
            <a:pPr indent="-228600" lvl="1" marL="685800" rtl="0" algn="l">
              <a:lnSpc>
                <a:spcPct val="90000"/>
              </a:lnSpc>
              <a:spcBef>
                <a:spcPts val="500"/>
              </a:spcBef>
              <a:spcAft>
                <a:spcPts val="0"/>
              </a:spcAft>
              <a:buSzPts val="2400"/>
              <a:buChar char="•"/>
            </a:pPr>
            <a:r>
              <a:rPr lang="en-US"/>
              <a:t>Get in trouble at school or at home (parents)</a:t>
            </a:r>
            <a:endParaRPr/>
          </a:p>
          <a:p>
            <a:pPr indent="-228600" lvl="1" marL="685800" rtl="0" algn="l">
              <a:lnSpc>
                <a:spcPct val="90000"/>
              </a:lnSpc>
              <a:spcBef>
                <a:spcPts val="500"/>
              </a:spcBef>
              <a:spcAft>
                <a:spcPts val="0"/>
              </a:spcAft>
              <a:buSzPts val="2400"/>
              <a:buChar char="•"/>
            </a:pPr>
            <a:r>
              <a:rPr lang="en-US"/>
              <a:t>Get suspended from school activities (sports)</a:t>
            </a:r>
            <a:endParaRPr/>
          </a:p>
          <a:p>
            <a:pPr indent="-228600" lvl="1" marL="685800" rtl="0" algn="l">
              <a:lnSpc>
                <a:spcPct val="90000"/>
              </a:lnSpc>
              <a:spcBef>
                <a:spcPts val="500"/>
              </a:spcBef>
              <a:spcAft>
                <a:spcPts val="0"/>
              </a:spcAft>
              <a:buSzPts val="2400"/>
              <a:buChar char="•"/>
            </a:pPr>
            <a:r>
              <a:rPr lang="en-US"/>
              <a:t>Get in trouble with the law</a:t>
            </a:r>
            <a:endParaRPr/>
          </a:p>
          <a:p>
            <a:pPr indent="-228600" lvl="1" marL="685800" rtl="0" algn="l">
              <a:lnSpc>
                <a:spcPct val="90000"/>
              </a:lnSpc>
              <a:spcBef>
                <a:spcPts val="500"/>
              </a:spcBef>
              <a:spcAft>
                <a:spcPts val="0"/>
              </a:spcAft>
              <a:buSzPts val="2400"/>
              <a:buChar char="•"/>
            </a:pPr>
            <a:r>
              <a:rPr lang="en-US"/>
              <a:t>Harms babies</a:t>
            </a:r>
            <a:endParaRPr/>
          </a:p>
          <a:p>
            <a:pPr indent="-228600" lvl="1" marL="685800" rtl="0" algn="l">
              <a:lnSpc>
                <a:spcPct val="90000"/>
              </a:lnSpc>
              <a:spcBef>
                <a:spcPts val="500"/>
              </a:spcBef>
              <a:spcAft>
                <a:spcPts val="0"/>
              </a:spcAft>
              <a:buSzPts val="2400"/>
              <a:buChar char="•"/>
            </a:pPr>
            <a:r>
              <a:rPr lang="en-US"/>
              <a:t>Harms your body (organ damage)</a:t>
            </a:r>
            <a:endParaRPr/>
          </a:p>
          <a:p>
            <a:pPr indent="-228600" lvl="1" marL="685800" rtl="0" algn="l">
              <a:lnSpc>
                <a:spcPct val="90000"/>
              </a:lnSpc>
              <a:spcBef>
                <a:spcPts val="500"/>
              </a:spcBef>
              <a:spcAft>
                <a:spcPts val="0"/>
              </a:spcAft>
              <a:buSzPts val="2400"/>
              <a:buChar char="•"/>
            </a:pPr>
            <a:r>
              <a:rPr lang="en-US"/>
              <a:t>Nausea, dry mouth, dizziness, coughing/wheezing, worsens/trigger asthma</a:t>
            </a:r>
            <a:endParaRPr/>
          </a:p>
          <a:p>
            <a:pPr indent="-228600" lvl="1" marL="685800" rtl="0" algn="l">
              <a:lnSpc>
                <a:spcPct val="90000"/>
              </a:lnSpc>
              <a:spcBef>
                <a:spcPts val="500"/>
              </a:spcBef>
              <a:spcAft>
                <a:spcPts val="0"/>
              </a:spcAft>
              <a:buSzPts val="2400"/>
              <a:buChar char="•"/>
            </a:pPr>
            <a:r>
              <a:rPr lang="en-US"/>
              <a:t>Ingesting e-liquid can be FATAL </a:t>
            </a:r>
            <a:endParaRPr sz="2300"/>
          </a:p>
          <a:p>
            <a:pPr indent="0" lvl="1" marL="457200" rtl="0" algn="l">
              <a:lnSpc>
                <a:spcPct val="90000"/>
              </a:lnSpc>
              <a:spcBef>
                <a:spcPts val="500"/>
              </a:spcBef>
              <a:spcAft>
                <a:spcPts val="0"/>
              </a:spcAft>
              <a:buClr>
                <a:schemeClr val="dk1"/>
              </a:buClr>
              <a:buSzPts val="2400"/>
              <a:buFont typeface="Arial"/>
              <a:buNone/>
            </a:pPr>
            <a:r>
              <a:t/>
            </a:r>
            <a:endParaRPr/>
          </a:p>
          <a:p>
            <a:pPr indent="-76200" lvl="1" marL="685800" rtl="0" algn="l">
              <a:lnSpc>
                <a:spcPct val="90000"/>
              </a:lnSpc>
              <a:spcBef>
                <a:spcPts val="500"/>
              </a:spcBef>
              <a:spcAft>
                <a:spcPts val="0"/>
              </a:spcAft>
              <a:buClr>
                <a:schemeClr val="dk1"/>
              </a:buClr>
              <a:buSzPts val="2400"/>
              <a:buFont typeface="Arial"/>
              <a:buNone/>
            </a:pPr>
            <a:r>
              <a:t/>
            </a:r>
            <a:endParaRPr/>
          </a:p>
        </p:txBody>
      </p:sp>
      <p:sp>
        <p:nvSpPr>
          <p:cNvPr id="196" name="Google Shape;196;p24"/>
          <p:cNvSpPr txBox="1"/>
          <p:nvPr>
            <p:ph idx="2" type="title"/>
          </p:nvPr>
        </p:nvSpPr>
        <p:spPr>
          <a:xfrm>
            <a:off x="181300" y="118250"/>
            <a:ext cx="6936900" cy="960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200">
                <a:solidFill>
                  <a:schemeClr val="lt1"/>
                </a:solidFill>
                <a:latin typeface="Arial Narrow"/>
                <a:ea typeface="Arial Narrow"/>
                <a:cs typeface="Arial Narrow"/>
                <a:sym typeface="Arial Narrow"/>
              </a:rPr>
              <a:t>ACTIVITY 2: NEGATIVE CONSEQUENCES OF USING E-CIGARETTES</a:t>
            </a:r>
            <a:endParaRPr sz="3200">
              <a:solidFill>
                <a:schemeClr val="lt1"/>
              </a:solidFill>
              <a:latin typeface="Arial Narrow"/>
              <a:ea typeface="Arial Narrow"/>
              <a:cs typeface="Arial Narrow"/>
              <a:sym typeface="Arial Narro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5"/>
          <p:cNvSpPr txBox="1"/>
          <p:nvPr>
            <p:ph idx="2" type="title"/>
          </p:nvPr>
        </p:nvSpPr>
        <p:spPr>
          <a:xfrm>
            <a:off x="181300" y="118250"/>
            <a:ext cx="6936900" cy="871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200">
                <a:solidFill>
                  <a:schemeClr val="lt1"/>
                </a:solidFill>
              </a:rPr>
              <a:t>WHAT NEW INFORMATION </a:t>
            </a:r>
            <a:br>
              <a:rPr lang="en-US" sz="3200">
                <a:solidFill>
                  <a:schemeClr val="lt1"/>
                </a:solidFill>
              </a:rPr>
            </a:br>
            <a:r>
              <a:rPr lang="en-US" sz="3200">
                <a:solidFill>
                  <a:schemeClr val="lt1"/>
                </a:solidFill>
              </a:rPr>
              <a:t>HAVE YOU GAINED?</a:t>
            </a:r>
            <a:endParaRPr/>
          </a:p>
        </p:txBody>
      </p:sp>
      <p:pic>
        <p:nvPicPr>
          <p:cNvPr id="203" name="Google Shape;203;p25"/>
          <p:cNvPicPr preferRelativeResize="0"/>
          <p:nvPr/>
        </p:nvPicPr>
        <p:blipFill>
          <a:blip r:embed="rId3">
            <a:alphaModFix/>
          </a:blip>
          <a:stretch>
            <a:fillRect/>
          </a:stretch>
        </p:blipFill>
        <p:spPr>
          <a:xfrm>
            <a:off x="962150" y="2221913"/>
            <a:ext cx="7219701" cy="3158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0"/>
          <p:cNvSpPr txBox="1"/>
          <p:nvPr>
            <p:ph idx="1" type="body"/>
          </p:nvPr>
        </p:nvSpPr>
        <p:spPr>
          <a:xfrm>
            <a:off x="348073" y="1283409"/>
            <a:ext cx="8502849" cy="5129114"/>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65DA3"/>
              </a:buClr>
              <a:buSzPts val="2800"/>
              <a:buFont typeface="Arial"/>
              <a:buChar char="•"/>
            </a:pPr>
            <a:r>
              <a:rPr lang="en-US"/>
              <a:t>Four 35-minute sessions that will give you crucial information about e-cigarettes so that you can make your own informed choices.</a:t>
            </a:r>
            <a:r>
              <a:rPr lang="en-US"/>
              <a:t> </a:t>
            </a:r>
            <a:endParaRPr/>
          </a:p>
          <a:p>
            <a:pPr indent="-228600" lvl="1" marL="685800" rtl="0" algn="l">
              <a:lnSpc>
                <a:spcPct val="100000"/>
              </a:lnSpc>
              <a:spcBef>
                <a:spcPts val="500"/>
              </a:spcBef>
              <a:spcAft>
                <a:spcPts val="0"/>
              </a:spcAft>
              <a:buClr>
                <a:schemeClr val="dk1"/>
              </a:buClr>
              <a:buSzPts val="2400"/>
              <a:buFont typeface="Arial"/>
              <a:buChar char="•"/>
            </a:pPr>
            <a:r>
              <a:rPr lang="en-US"/>
              <a:t>Peer Group Facilitators will</a:t>
            </a:r>
            <a:r>
              <a:rPr b="1" lang="en-US" sz="2800">
                <a:solidFill>
                  <a:srgbClr val="065DA3"/>
                </a:solidFill>
              </a:rPr>
              <a:t> </a:t>
            </a:r>
            <a:r>
              <a:rPr lang="en-US"/>
              <a:t>lead you in </a:t>
            </a:r>
            <a:br>
              <a:rPr lang="en-US"/>
            </a:br>
            <a:r>
              <a:rPr lang="en-US"/>
              <a:t>activities where you will:</a:t>
            </a:r>
            <a:endParaRPr/>
          </a:p>
          <a:p>
            <a:pPr indent="-228600" lvl="2" marL="1143000" rtl="0" algn="l">
              <a:lnSpc>
                <a:spcPct val="100000"/>
              </a:lnSpc>
              <a:spcBef>
                <a:spcPts val="500"/>
              </a:spcBef>
              <a:spcAft>
                <a:spcPts val="0"/>
              </a:spcAft>
              <a:buClr>
                <a:srgbClr val="065DA3"/>
              </a:buClr>
              <a:buSzPts val="2000"/>
              <a:buFont typeface="Arial"/>
              <a:buChar char="•"/>
            </a:pPr>
            <a:r>
              <a:rPr lang="en-US"/>
              <a:t>Identify the hea</a:t>
            </a:r>
            <a:r>
              <a:rPr lang="en-US"/>
              <a:t>lt</a:t>
            </a:r>
            <a:r>
              <a:rPr lang="en-US"/>
              <a:t>h hazards of e-cigarettes.</a:t>
            </a:r>
            <a:endParaRPr/>
          </a:p>
          <a:p>
            <a:pPr indent="-228600" lvl="2" marL="1143000" rtl="0" algn="l">
              <a:lnSpc>
                <a:spcPct val="100000"/>
              </a:lnSpc>
              <a:spcBef>
                <a:spcPts val="500"/>
              </a:spcBef>
              <a:spcAft>
                <a:spcPts val="0"/>
              </a:spcAft>
              <a:buClr>
                <a:srgbClr val="065DA3"/>
              </a:buClr>
              <a:buSzPts val="2000"/>
              <a:buFont typeface="Arial"/>
              <a:buChar char="•"/>
            </a:pPr>
            <a:r>
              <a:rPr lang="en-US"/>
              <a:t>Discuss why people begin using e-cigarettes.</a:t>
            </a:r>
            <a:endParaRPr/>
          </a:p>
          <a:p>
            <a:pPr indent="-228600" lvl="2" marL="1143000" rtl="0" algn="l">
              <a:lnSpc>
                <a:spcPct val="100000"/>
              </a:lnSpc>
              <a:spcBef>
                <a:spcPts val="500"/>
              </a:spcBef>
              <a:spcAft>
                <a:spcPts val="0"/>
              </a:spcAft>
              <a:buClr>
                <a:srgbClr val="065DA3"/>
              </a:buClr>
              <a:buSzPts val="2000"/>
              <a:buFont typeface="Arial"/>
              <a:buChar char="•"/>
            </a:pPr>
            <a:r>
              <a:rPr lang="en-US"/>
              <a:t>Determine positive alternatives to using e-cigarettes.</a:t>
            </a:r>
            <a:endParaRPr/>
          </a:p>
          <a:p>
            <a:pPr indent="-228600" lvl="2" marL="1143000" rtl="0" algn="l">
              <a:lnSpc>
                <a:spcPct val="100000"/>
              </a:lnSpc>
              <a:spcBef>
                <a:spcPts val="500"/>
              </a:spcBef>
              <a:spcAft>
                <a:spcPts val="0"/>
              </a:spcAft>
              <a:buClr>
                <a:srgbClr val="065DA3"/>
              </a:buClr>
              <a:buSzPts val="2000"/>
              <a:buFont typeface="Arial"/>
              <a:buChar char="•"/>
            </a:pPr>
            <a:r>
              <a:rPr lang="en-US"/>
              <a:t>Recognize the advertising methods the industry </a:t>
            </a:r>
            <a:br>
              <a:rPr lang="en-US"/>
            </a:br>
            <a:r>
              <a:rPr lang="en-US"/>
              <a:t>uses to make you want to try e-cigarettes.</a:t>
            </a:r>
            <a:endParaRPr/>
          </a:p>
          <a:p>
            <a:pPr indent="-228600" lvl="2" marL="1143000" rtl="0" algn="l">
              <a:lnSpc>
                <a:spcPct val="100000"/>
              </a:lnSpc>
              <a:spcBef>
                <a:spcPts val="500"/>
              </a:spcBef>
              <a:spcAft>
                <a:spcPts val="0"/>
              </a:spcAft>
              <a:buClr>
                <a:srgbClr val="065DA3"/>
              </a:buClr>
              <a:buSzPts val="2000"/>
              <a:buFont typeface="Arial"/>
              <a:buChar char="•"/>
            </a:pPr>
            <a:r>
              <a:rPr lang="en-US"/>
              <a:t>Practice ways to resist pressure to use e-cigarettes.</a:t>
            </a:r>
            <a:endParaRPr/>
          </a:p>
          <a:p>
            <a:pPr indent="-228600" lvl="2" marL="1143000" rtl="0" algn="l">
              <a:lnSpc>
                <a:spcPct val="100000"/>
              </a:lnSpc>
              <a:spcBef>
                <a:spcPts val="500"/>
              </a:spcBef>
              <a:spcAft>
                <a:spcPts val="0"/>
              </a:spcAft>
              <a:buClr>
                <a:srgbClr val="065DA3"/>
              </a:buClr>
              <a:buSzPts val="2000"/>
              <a:buFont typeface="Arial"/>
              <a:buChar char="•"/>
            </a:pPr>
            <a:r>
              <a:rPr lang="en-US"/>
              <a:t>Make your own slogan and warning label for e-cigarettes.</a:t>
            </a:r>
            <a:endParaRPr/>
          </a:p>
          <a:p>
            <a:pPr indent="0" lvl="2" marL="914400" rtl="0" algn="l">
              <a:lnSpc>
                <a:spcPct val="100000"/>
              </a:lnSpc>
              <a:spcBef>
                <a:spcPts val="500"/>
              </a:spcBef>
              <a:spcAft>
                <a:spcPts val="0"/>
              </a:spcAft>
              <a:buClr>
                <a:srgbClr val="065DA3"/>
              </a:buClr>
              <a:buSzPts val="2000"/>
              <a:buFont typeface="Arial"/>
              <a:buNone/>
            </a:pPr>
            <a:r>
              <a:t/>
            </a:r>
            <a:endParaRPr/>
          </a:p>
        </p:txBody>
      </p:sp>
      <p:sp>
        <p:nvSpPr>
          <p:cNvPr id="93" name="Google Shape;93;p10"/>
          <p:cNvSpPr txBox="1"/>
          <p:nvPr>
            <p:ph idx="2" type="title"/>
          </p:nvPr>
        </p:nvSpPr>
        <p:spPr>
          <a:xfrm>
            <a:off x="181300" y="118250"/>
            <a:ext cx="6936900" cy="907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latin typeface="Arial Narrow"/>
                <a:ea typeface="Arial Narrow"/>
                <a:cs typeface="Arial Narrow"/>
                <a:sym typeface="Arial Narrow"/>
              </a:rPr>
              <a:t>WHAT IS CATCH MY BREATH?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1"/>
          <p:cNvSpPr txBox="1"/>
          <p:nvPr>
            <p:ph idx="1" type="body"/>
          </p:nvPr>
        </p:nvSpPr>
        <p:spPr>
          <a:xfrm>
            <a:off x="348073" y="1283409"/>
            <a:ext cx="8502849" cy="5129114"/>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65DA3"/>
              </a:buClr>
              <a:buSzPts val="2800"/>
              <a:buFont typeface="Arial"/>
              <a:buChar char="•"/>
            </a:pPr>
            <a:r>
              <a:rPr lang="en-US"/>
              <a:t>Cigarettes and other tobacco products contain nicotine and are extremely harmful to the body </a:t>
            </a:r>
            <a:endParaRPr/>
          </a:p>
          <a:p>
            <a:pPr indent="-228600" lvl="0" marL="228600" rtl="0" algn="l">
              <a:lnSpc>
                <a:spcPct val="100000"/>
              </a:lnSpc>
              <a:spcBef>
                <a:spcPts val="0"/>
              </a:spcBef>
              <a:spcAft>
                <a:spcPts val="0"/>
              </a:spcAft>
              <a:buClr>
                <a:srgbClr val="065DA3"/>
              </a:buClr>
              <a:buSzPts val="2800"/>
              <a:buFont typeface="Arial"/>
              <a:buChar char="•"/>
            </a:pPr>
            <a:r>
              <a:rPr lang="en-US"/>
              <a:t>Although e-cigarettes have fewer toxic chemicals than cigarettes, </a:t>
            </a:r>
            <a:r>
              <a:rPr lang="en-US" u="sng">
                <a:solidFill>
                  <a:srgbClr val="FF0000"/>
                </a:solidFill>
              </a:rPr>
              <a:t>they are still harmful!</a:t>
            </a:r>
            <a:endParaRPr u="sng">
              <a:solidFill>
                <a:srgbClr val="FF0000"/>
              </a:solidFill>
            </a:endParaRPr>
          </a:p>
          <a:p>
            <a:pPr indent="0" lvl="0" marL="0" rtl="0" algn="l">
              <a:lnSpc>
                <a:spcPct val="100000"/>
              </a:lnSpc>
              <a:spcBef>
                <a:spcPts val="1000"/>
              </a:spcBef>
              <a:spcAft>
                <a:spcPts val="0"/>
              </a:spcAft>
              <a:buClr>
                <a:srgbClr val="065DA3"/>
              </a:buClr>
              <a:buSzPts val="2800"/>
              <a:buFont typeface="Arial"/>
              <a:buNone/>
            </a:pPr>
            <a:r>
              <a:t/>
            </a:r>
            <a:endParaRPr/>
          </a:p>
        </p:txBody>
      </p:sp>
      <p:sp>
        <p:nvSpPr>
          <p:cNvPr id="99" name="Google Shape;99;p11"/>
          <p:cNvSpPr txBox="1"/>
          <p:nvPr>
            <p:ph idx="2" type="title"/>
          </p:nvPr>
        </p:nvSpPr>
        <p:spPr>
          <a:xfrm>
            <a:off x="181300" y="118250"/>
            <a:ext cx="6936900" cy="945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100">
                <a:solidFill>
                  <a:schemeClr val="lt1"/>
                </a:solidFill>
                <a:latin typeface="Arial Narrow"/>
                <a:ea typeface="Arial Narrow"/>
                <a:cs typeface="Arial Narrow"/>
                <a:sym typeface="Arial Narrow"/>
              </a:rPr>
              <a:t>LESS HARM DOES NOT MEAN HARMLESS </a:t>
            </a:r>
            <a:endParaRPr sz="3100"/>
          </a:p>
        </p:txBody>
      </p:sp>
      <p:pic>
        <p:nvPicPr>
          <p:cNvPr id="100" name="Google Shape;100;p11"/>
          <p:cNvPicPr preferRelativeResize="0"/>
          <p:nvPr/>
        </p:nvPicPr>
        <p:blipFill>
          <a:blip r:embed="rId3">
            <a:alphaModFix/>
          </a:blip>
          <a:stretch>
            <a:fillRect/>
          </a:stretch>
        </p:blipFill>
        <p:spPr>
          <a:xfrm>
            <a:off x="2129326" y="3505200"/>
            <a:ext cx="4488073" cy="20995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2"/>
          <p:cNvSpPr txBox="1"/>
          <p:nvPr>
            <p:ph idx="1" type="body"/>
          </p:nvPr>
        </p:nvSpPr>
        <p:spPr>
          <a:xfrm>
            <a:off x="457200" y="1252728"/>
            <a:ext cx="8540496" cy="4745736"/>
          </a:xfrm>
          <a:prstGeom prst="rect">
            <a:avLst/>
          </a:prstGeom>
          <a:noFill/>
          <a:ln>
            <a:noFill/>
          </a:ln>
        </p:spPr>
        <p:txBody>
          <a:bodyPr anchorCtr="0" anchor="t" bIns="45700" lIns="91425" spcFirstLastPara="1" rIns="91425" wrap="square" tIns="45700">
            <a:noAutofit/>
          </a:bodyPr>
          <a:lstStyle/>
          <a:p>
            <a:pPr indent="-228600" lvl="2" marL="228600" rtl="0" algn="l">
              <a:lnSpc>
                <a:spcPct val="100000"/>
              </a:lnSpc>
              <a:spcBef>
                <a:spcPts val="0"/>
              </a:spcBef>
              <a:spcAft>
                <a:spcPts val="0"/>
              </a:spcAft>
              <a:buClr>
                <a:srgbClr val="065DA3"/>
              </a:buClr>
              <a:buSzPts val="2800"/>
              <a:buFont typeface="Arial"/>
              <a:buChar char="•"/>
            </a:pPr>
            <a:r>
              <a:rPr b="1" lang="en-US" sz="2800"/>
              <a:t>Record your response to the question </a:t>
            </a:r>
            <a:br>
              <a:rPr b="1" lang="en-US" sz="2800"/>
            </a:br>
            <a:r>
              <a:rPr b="1" lang="en-US" sz="2800"/>
              <a:t>above on your index card or paper.</a:t>
            </a:r>
            <a:endParaRPr/>
          </a:p>
        </p:txBody>
      </p:sp>
      <p:pic>
        <p:nvPicPr>
          <p:cNvPr descr="C:\Users\aconklin\AppData\Local\Microsoft\Windows\Temporary Internet Files\Content.IE5\ESF85B0J\index-card[1].png" id="107" name="Google Shape;107;p12"/>
          <p:cNvPicPr preferRelativeResize="0"/>
          <p:nvPr/>
        </p:nvPicPr>
        <p:blipFill rotWithShape="1">
          <a:blip r:embed="rId3">
            <a:alphaModFix/>
          </a:blip>
          <a:srcRect b="0" l="0" r="0" t="0"/>
          <a:stretch/>
        </p:blipFill>
        <p:spPr>
          <a:xfrm>
            <a:off x="2153751" y="2536049"/>
            <a:ext cx="4488425" cy="2693050"/>
          </a:xfrm>
          <a:prstGeom prst="rect">
            <a:avLst/>
          </a:prstGeom>
          <a:noFill/>
          <a:ln cap="flat" cmpd="sng" w="9525">
            <a:solidFill>
              <a:srgbClr val="002060"/>
            </a:solidFill>
            <a:prstDash val="solid"/>
            <a:round/>
            <a:headEnd len="sm" w="sm" type="none"/>
            <a:tailEnd len="sm" w="sm" type="none"/>
          </a:ln>
        </p:spPr>
      </p:pic>
      <p:sp>
        <p:nvSpPr>
          <p:cNvPr id="108" name="Google Shape;108;p12"/>
          <p:cNvSpPr txBox="1"/>
          <p:nvPr>
            <p:ph idx="2" type="title"/>
          </p:nvPr>
        </p:nvSpPr>
        <p:spPr>
          <a:xfrm>
            <a:off x="181300" y="118250"/>
            <a:ext cx="6936900" cy="974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200">
                <a:solidFill>
                  <a:schemeClr val="lt1"/>
                </a:solidFill>
                <a:latin typeface="Arial Narrow"/>
                <a:ea typeface="Arial Narrow"/>
                <a:cs typeface="Arial Narrow"/>
                <a:sym typeface="Arial Narrow"/>
              </a:rPr>
              <a:t>WHAT HAVE YOU HEARD, SEEN, OR THOUGHT ABOUT E-CIGARETTES? </a:t>
            </a:r>
            <a:endParaRPr sz="3200">
              <a:solidFill>
                <a:schemeClr val="lt1"/>
              </a:solidFill>
              <a:latin typeface="Arial Narrow"/>
              <a:ea typeface="Arial Narrow"/>
              <a:cs typeface="Arial Narrow"/>
              <a:sym typeface="Arial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3"/>
          <p:cNvSpPr txBox="1"/>
          <p:nvPr>
            <p:ph idx="2" type="title"/>
          </p:nvPr>
        </p:nvSpPr>
        <p:spPr>
          <a:xfrm>
            <a:off x="181300" y="118250"/>
            <a:ext cx="6936900" cy="96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latin typeface="Arial Narrow"/>
                <a:ea typeface="Arial Narrow"/>
                <a:cs typeface="Arial Narrow"/>
                <a:sym typeface="Arial Narrow"/>
              </a:rPr>
              <a:t>THE DENOBLE FILES: E</a:t>
            </a:r>
            <a:r>
              <a:rPr lang="en-US">
                <a:solidFill>
                  <a:schemeClr val="lt1"/>
                </a:solidFill>
                <a:latin typeface="Arial Narrow"/>
                <a:ea typeface="Arial Narrow"/>
                <a:cs typeface="Arial Narrow"/>
                <a:sym typeface="Arial Narrow"/>
              </a:rPr>
              <a:t>-</a:t>
            </a:r>
            <a:r>
              <a:rPr lang="en-US">
                <a:solidFill>
                  <a:schemeClr val="lt1"/>
                </a:solidFill>
                <a:latin typeface="Arial Narrow"/>
                <a:ea typeface="Arial Narrow"/>
                <a:cs typeface="Arial Narrow"/>
                <a:sym typeface="Arial Narrow"/>
              </a:rPr>
              <a:t>CIGARETTES</a:t>
            </a:r>
            <a:endParaRPr/>
          </a:p>
        </p:txBody>
      </p:sp>
      <p:pic>
        <p:nvPicPr>
          <p:cNvPr descr="Uncover the real story about the science of addiction from a former tobacco scientist, Dr. Victor DeNoble, as he breaks down what happens to your body when you use an e-cigarette. The DeNoble Files are an inside look into how tobacco addiction changes your brain, and what happens every time you smoke a cigarette. &#10;&#10;In the last several years, electronic cigarettes have gained popularity, especially among youth, as a “safe” alternative to traditional cigarettes. A recent report from the CDC showed that while youth smoking rates are decreasing nationwide and in Arizona, there has been a significant rise in the use of e-cigarettes. The report showed that the rise in use of e-cigarettes is directly proportional to the advertising of these products to youth.&#10; &#10;E-cigarettes are marketed as a “safer” alternative to traditional cigarettes because they’re advertised as a water vapor based product that comes in several flavors, where you can control the amount of nicotine you inhale. But none of this is true. The “vape” is actually an aerosol made of dangerous chemicals that are masked with artificial flavors. In most cases the levels of nicotine in e-cigarettes can be dramatically higher than a traditional cigarette. Nicotine is a highly addictive and dangerous substance, and there is no safe level for youth.&#10;&#10;Dr. DeNoble’s story will blow your mind. He was hired by Phillip Morris in 1980 to develop a “safer” cigarette yet, after finding a substitute for nicotine (the addictive part of cigarettes), he was fired. And silenced. That is, until he testified before Congress and started a tobacco revolution. Now, he’s the subject of the documentary Addiction Incorporated and the narrator of The DeNoble Files to reveal every secret about the science of addiction.&#10;&#10;The DeNoble Files:  https://youtube.com/playlist?list=PLeL9ROmy1WLSIfA5-Njp_TKwz1vZpaRcP" id="115" name="Google Shape;115;p13" title="The DeNoble Files: e-Cigarettes">
            <a:hlinkClick r:id="rId3"/>
          </p:cNvPr>
          <p:cNvPicPr preferRelativeResize="0"/>
          <p:nvPr/>
        </p:nvPicPr>
        <p:blipFill>
          <a:blip r:embed="rId4">
            <a:alphaModFix/>
          </a:blip>
          <a:stretch>
            <a:fillRect/>
          </a:stretch>
        </p:blipFill>
        <p:spPr>
          <a:xfrm>
            <a:off x="1366825" y="1445325"/>
            <a:ext cx="6410350" cy="4807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4"/>
          <p:cNvSpPr txBox="1"/>
          <p:nvPr>
            <p:ph idx="1" type="body"/>
          </p:nvPr>
        </p:nvSpPr>
        <p:spPr>
          <a:xfrm>
            <a:off x="127050" y="1215026"/>
            <a:ext cx="8540400" cy="3086400"/>
          </a:xfrm>
          <a:prstGeom prst="rect">
            <a:avLst/>
          </a:prstGeom>
          <a:noFill/>
          <a:ln>
            <a:noFill/>
          </a:ln>
        </p:spPr>
        <p:txBody>
          <a:bodyPr anchorCtr="0" anchor="t" bIns="45700" lIns="91425" spcFirstLastPara="1" rIns="91425" wrap="square" tIns="45700">
            <a:noAutofit/>
          </a:bodyPr>
          <a:lstStyle/>
          <a:p>
            <a:pPr indent="-228600" lvl="2" marL="228600" rtl="0" algn="l">
              <a:lnSpc>
                <a:spcPct val="100000"/>
              </a:lnSpc>
              <a:spcBef>
                <a:spcPts val="0"/>
              </a:spcBef>
              <a:spcAft>
                <a:spcPts val="0"/>
              </a:spcAft>
              <a:buClr>
                <a:srgbClr val="065DA3"/>
              </a:buClr>
              <a:buSzPts val="2800"/>
              <a:buFont typeface="Arial"/>
              <a:buChar char="•"/>
            </a:pPr>
            <a:r>
              <a:rPr b="1" lang="en-US" sz="2800"/>
              <a:t>E-cigarette “vapor” is NOT water vapor. It is made up of tiny particles containing </a:t>
            </a:r>
            <a:r>
              <a:rPr b="1" lang="en-US" sz="2800" u="sng"/>
              <a:t>nicotine</a:t>
            </a:r>
            <a:r>
              <a:rPr b="1" lang="en-US" sz="2800"/>
              <a:t> and harmful </a:t>
            </a:r>
            <a:r>
              <a:rPr b="1" lang="en-US" sz="2800" u="sng"/>
              <a:t>toxic</a:t>
            </a:r>
            <a:r>
              <a:rPr b="1" lang="en-US" sz="2800"/>
              <a:t> chemicals.</a:t>
            </a:r>
            <a:endParaRPr/>
          </a:p>
        </p:txBody>
      </p:sp>
      <p:sp>
        <p:nvSpPr>
          <p:cNvPr id="122" name="Google Shape;122;p14"/>
          <p:cNvSpPr txBox="1"/>
          <p:nvPr>
            <p:ph idx="2" type="title"/>
          </p:nvPr>
        </p:nvSpPr>
        <p:spPr>
          <a:xfrm>
            <a:off x="257500" y="118250"/>
            <a:ext cx="6936900" cy="89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trike="sngStrike">
                <a:solidFill>
                  <a:srgbClr val="FF0000"/>
                </a:solidFill>
                <a:latin typeface="Arial Narrow"/>
                <a:ea typeface="Arial Narrow"/>
                <a:cs typeface="Arial Narrow"/>
                <a:sym typeface="Arial Narrow"/>
              </a:rPr>
              <a:t>VAPOR</a:t>
            </a:r>
            <a:r>
              <a:rPr lang="en-US">
                <a:solidFill>
                  <a:schemeClr val="lt1"/>
                </a:solidFill>
                <a:latin typeface="Arial Narrow"/>
                <a:ea typeface="Arial Narrow"/>
                <a:cs typeface="Arial Narrow"/>
                <a:sym typeface="Arial Narrow"/>
              </a:rPr>
              <a:t> </a:t>
            </a:r>
            <a:r>
              <a:rPr lang="en-US">
                <a:solidFill>
                  <a:schemeClr val="lt1"/>
                </a:solidFill>
                <a:latin typeface="Arial Narrow"/>
                <a:ea typeface="Arial Narrow"/>
                <a:cs typeface="Arial Narrow"/>
                <a:sym typeface="Arial Narrow"/>
              </a:rPr>
              <a:t>AEROSOL</a:t>
            </a:r>
            <a:endParaRPr/>
          </a:p>
        </p:txBody>
      </p:sp>
      <p:pic>
        <p:nvPicPr>
          <p:cNvPr id="123" name="Google Shape;123;p14"/>
          <p:cNvPicPr preferRelativeResize="0"/>
          <p:nvPr/>
        </p:nvPicPr>
        <p:blipFill rotWithShape="1">
          <a:blip r:embed="rId3">
            <a:alphaModFix/>
          </a:blip>
          <a:srcRect b="14017" l="28451" r="18545" t="31755"/>
          <a:stretch/>
        </p:blipFill>
        <p:spPr>
          <a:xfrm>
            <a:off x="1621600" y="2800200"/>
            <a:ext cx="5763823" cy="34830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5"/>
          <p:cNvSpPr txBox="1"/>
          <p:nvPr>
            <p:ph idx="1" type="body"/>
          </p:nvPr>
        </p:nvSpPr>
        <p:spPr>
          <a:xfrm>
            <a:off x="457200" y="1252728"/>
            <a:ext cx="8540496" cy="4745736"/>
          </a:xfrm>
          <a:prstGeom prst="rect">
            <a:avLst/>
          </a:prstGeom>
          <a:noFill/>
          <a:ln>
            <a:noFill/>
          </a:ln>
        </p:spPr>
        <p:txBody>
          <a:bodyPr anchorCtr="0" anchor="t" bIns="45700" lIns="91425" spcFirstLastPara="1" rIns="91425" wrap="square" tIns="45700">
            <a:noAutofit/>
          </a:bodyPr>
          <a:lstStyle/>
          <a:p>
            <a:pPr indent="-228600" lvl="2" marL="228600" rtl="0" algn="l">
              <a:lnSpc>
                <a:spcPct val="100000"/>
              </a:lnSpc>
              <a:spcBef>
                <a:spcPts val="0"/>
              </a:spcBef>
              <a:spcAft>
                <a:spcPts val="0"/>
              </a:spcAft>
              <a:buClr>
                <a:srgbClr val="065DA3"/>
              </a:buClr>
              <a:buSzPts val="2800"/>
              <a:buFont typeface="Arial"/>
              <a:buChar char="•"/>
            </a:pPr>
            <a:r>
              <a:rPr b="1" lang="en-US" sz="2800"/>
              <a:t>Nearly </a:t>
            </a:r>
            <a:r>
              <a:rPr b="1" lang="en-US" sz="2800" u="sng"/>
              <a:t>ALL</a:t>
            </a:r>
            <a:r>
              <a:rPr b="1" lang="en-US" sz="2800"/>
              <a:t> e-cigarettes (and all tobacco) contains nicotine</a:t>
            </a:r>
            <a:endParaRPr b="1" sz="2800"/>
          </a:p>
          <a:p>
            <a:pPr indent="-228600" lvl="2" marL="228600" rtl="0" algn="l">
              <a:lnSpc>
                <a:spcPct val="100000"/>
              </a:lnSpc>
              <a:spcBef>
                <a:spcPts val="0"/>
              </a:spcBef>
              <a:spcAft>
                <a:spcPts val="0"/>
              </a:spcAft>
              <a:buSzPts val="2800"/>
              <a:buChar char="•"/>
            </a:pPr>
            <a:r>
              <a:rPr b="1" lang="en-US" sz="2800"/>
              <a:t>Nicotine causes addiction to e-cigarettes making it really difficult to stop using them</a:t>
            </a:r>
            <a:endParaRPr b="1" sz="2800"/>
          </a:p>
          <a:p>
            <a:pPr indent="0" lvl="0" marL="1143000" rtl="0" algn="l">
              <a:lnSpc>
                <a:spcPct val="100000"/>
              </a:lnSpc>
              <a:spcBef>
                <a:spcPts val="0"/>
              </a:spcBef>
              <a:spcAft>
                <a:spcPts val="0"/>
              </a:spcAft>
              <a:buNone/>
            </a:pPr>
            <a:r>
              <a:t/>
            </a:r>
            <a:endParaRPr b="1" sz="2800"/>
          </a:p>
          <a:p>
            <a:pPr indent="0" lvl="0" marL="685800" rtl="0" algn="l">
              <a:lnSpc>
                <a:spcPct val="100000"/>
              </a:lnSpc>
              <a:spcBef>
                <a:spcPts val="0"/>
              </a:spcBef>
              <a:spcAft>
                <a:spcPts val="0"/>
              </a:spcAft>
              <a:buNone/>
            </a:pPr>
            <a:r>
              <a:t/>
            </a:r>
            <a:endParaRPr b="1" sz="2800"/>
          </a:p>
          <a:p>
            <a:pPr indent="0" lvl="0" marL="0" rtl="0" algn="ctr">
              <a:lnSpc>
                <a:spcPct val="100000"/>
              </a:lnSpc>
              <a:spcBef>
                <a:spcPts val="1000"/>
              </a:spcBef>
              <a:spcAft>
                <a:spcPts val="0"/>
              </a:spcAft>
              <a:buClr>
                <a:srgbClr val="065DA3"/>
              </a:buClr>
              <a:buSzPts val="2800"/>
              <a:buFont typeface="Arial"/>
              <a:buNone/>
            </a:pPr>
            <a:r>
              <a:t/>
            </a:r>
            <a:endParaRPr sz="2800"/>
          </a:p>
        </p:txBody>
      </p:sp>
      <p:sp>
        <p:nvSpPr>
          <p:cNvPr id="130" name="Google Shape;130;p15"/>
          <p:cNvSpPr txBox="1"/>
          <p:nvPr>
            <p:ph idx="2" type="title"/>
          </p:nvPr>
        </p:nvSpPr>
        <p:spPr>
          <a:xfrm>
            <a:off x="181300" y="118250"/>
            <a:ext cx="6936900" cy="987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Arial Narrow"/>
              <a:buNone/>
            </a:pPr>
            <a:r>
              <a:rPr lang="en-US" sz="3500">
                <a:solidFill>
                  <a:schemeClr val="lt1"/>
                </a:solidFill>
                <a:latin typeface="Arial Narrow"/>
                <a:ea typeface="Arial Narrow"/>
                <a:cs typeface="Arial Narrow"/>
                <a:sym typeface="Arial Narrow"/>
              </a:rPr>
              <a:t>NICOTINE IS HARMFUL</a:t>
            </a:r>
            <a:endParaRPr sz="3500">
              <a:solidFill>
                <a:schemeClr val="lt1"/>
              </a:solidFill>
              <a:latin typeface="Arial Narrow"/>
              <a:ea typeface="Arial Narrow"/>
              <a:cs typeface="Arial Narrow"/>
              <a:sym typeface="Arial Narrow"/>
            </a:endParaRPr>
          </a:p>
        </p:txBody>
      </p:sp>
      <p:pic>
        <p:nvPicPr>
          <p:cNvPr id="131" name="Google Shape;131;p15"/>
          <p:cNvPicPr preferRelativeResize="0"/>
          <p:nvPr/>
        </p:nvPicPr>
        <p:blipFill>
          <a:blip r:embed="rId3">
            <a:alphaModFix/>
          </a:blip>
          <a:stretch>
            <a:fillRect/>
          </a:stretch>
        </p:blipFill>
        <p:spPr>
          <a:xfrm>
            <a:off x="2664687" y="3041225"/>
            <a:ext cx="3814625" cy="3178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6"/>
          <p:cNvSpPr txBox="1"/>
          <p:nvPr>
            <p:ph idx="1" type="body"/>
          </p:nvPr>
        </p:nvSpPr>
        <p:spPr>
          <a:xfrm>
            <a:off x="348076" y="1436914"/>
            <a:ext cx="3475780" cy="4876204"/>
          </a:xfrm>
          <a:prstGeom prst="rect">
            <a:avLst/>
          </a:prstGeom>
          <a:noFill/>
          <a:ln>
            <a:noFill/>
          </a:ln>
        </p:spPr>
        <p:txBody>
          <a:bodyPr anchorCtr="0" anchor="t" bIns="45700" lIns="91425" spcFirstLastPara="1" rIns="91425" wrap="square" tIns="45700">
            <a:noAutofit/>
          </a:bodyPr>
          <a:lstStyle/>
          <a:p>
            <a:pPr indent="-222884" lvl="0" marL="228600" rtl="0" algn="l">
              <a:lnSpc>
                <a:spcPct val="90000"/>
              </a:lnSpc>
              <a:spcBef>
                <a:spcPts val="0"/>
              </a:spcBef>
              <a:spcAft>
                <a:spcPts val="0"/>
              </a:spcAft>
              <a:buClr>
                <a:srgbClr val="065DA3"/>
              </a:buClr>
              <a:buSzPts val="2500"/>
              <a:buFont typeface="Arial"/>
              <a:buChar char="•"/>
            </a:pPr>
            <a:r>
              <a:rPr lang="en-US" sz="2500"/>
              <a:t>Just like other e-cigarettes, JUULing involves inhaling dangerous chemicals.</a:t>
            </a:r>
            <a:endParaRPr sz="2500"/>
          </a:p>
          <a:p>
            <a:pPr indent="-222884" lvl="0" marL="228600" rtl="0" algn="l">
              <a:lnSpc>
                <a:spcPct val="90000"/>
              </a:lnSpc>
              <a:spcBef>
                <a:spcPts val="1000"/>
              </a:spcBef>
              <a:spcAft>
                <a:spcPts val="0"/>
              </a:spcAft>
              <a:buClr>
                <a:srgbClr val="065DA3"/>
              </a:buClr>
              <a:buSzPts val="2500"/>
              <a:buFont typeface="Arial"/>
              <a:buChar char="•"/>
            </a:pPr>
            <a:r>
              <a:rPr lang="en-US" sz="2500"/>
              <a:t>All JUUL pods contain nicotine.</a:t>
            </a:r>
            <a:endParaRPr sz="2500"/>
          </a:p>
          <a:p>
            <a:pPr indent="-222884" lvl="0" marL="228600" rtl="0" algn="l">
              <a:lnSpc>
                <a:spcPct val="90000"/>
              </a:lnSpc>
              <a:spcBef>
                <a:spcPts val="1000"/>
              </a:spcBef>
              <a:spcAft>
                <a:spcPts val="0"/>
              </a:spcAft>
              <a:buClr>
                <a:srgbClr val="065DA3"/>
              </a:buClr>
              <a:buSzPts val="2500"/>
              <a:buFont typeface="Arial"/>
              <a:buChar char="•"/>
            </a:pPr>
            <a:r>
              <a:rPr lang="en-US" sz="2500"/>
              <a:t> JUUL claims each pod contains as much nicotine as a pack of cigarettes (about 200 puffs).</a:t>
            </a:r>
            <a:endParaRPr sz="2500"/>
          </a:p>
        </p:txBody>
      </p:sp>
      <p:pic>
        <p:nvPicPr>
          <p:cNvPr descr="https://lh3.googleusercontent.com/-vazCAp2Zu31gvXUjwkH7F_7AFxN6aXLwPCtKc4_7wNSSZLcUrigbZZm30a0udf7r8BLIilkKesgkrc2iyu_kRHlL4iGB3Ipn4_FvAe4jV1hEOjl3C5UTOmma_xk080vIQQPWmF1" id="138" name="Google Shape;138;p16"/>
          <p:cNvPicPr preferRelativeResize="0"/>
          <p:nvPr/>
        </p:nvPicPr>
        <p:blipFill rotWithShape="1">
          <a:blip r:embed="rId3">
            <a:alphaModFix/>
          </a:blip>
          <a:srcRect b="24409" l="27101" r="28251" t="21472"/>
          <a:stretch/>
        </p:blipFill>
        <p:spPr>
          <a:xfrm>
            <a:off x="4200173" y="1436914"/>
            <a:ext cx="4690753" cy="4575136"/>
          </a:xfrm>
          <a:prstGeom prst="rect">
            <a:avLst/>
          </a:prstGeom>
          <a:noFill/>
          <a:ln>
            <a:noFill/>
          </a:ln>
        </p:spPr>
      </p:pic>
      <p:sp>
        <p:nvSpPr>
          <p:cNvPr id="139" name="Google Shape;139;p16"/>
          <p:cNvSpPr txBox="1"/>
          <p:nvPr>
            <p:ph idx="2" type="title"/>
          </p:nvPr>
        </p:nvSpPr>
        <p:spPr>
          <a:xfrm>
            <a:off x="181300" y="118250"/>
            <a:ext cx="6936900" cy="943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latin typeface="Arial Narrow"/>
                <a:ea typeface="Arial Narrow"/>
                <a:cs typeface="Arial Narrow"/>
                <a:sym typeface="Arial Narrow"/>
              </a:rPr>
              <a:t>JUUL: STILL AN E-CIGARETTE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7"/>
          <p:cNvSpPr txBox="1"/>
          <p:nvPr>
            <p:ph idx="1" type="body"/>
          </p:nvPr>
        </p:nvSpPr>
        <p:spPr>
          <a:xfrm>
            <a:off x="213950" y="1363400"/>
            <a:ext cx="4300800" cy="4232700"/>
          </a:xfrm>
          <a:prstGeom prst="rect">
            <a:avLst/>
          </a:prstGeom>
        </p:spPr>
        <p:txBody>
          <a:bodyPr anchorCtr="0" anchor="t" bIns="45700" lIns="91425" spcFirstLastPara="1" rIns="91425" wrap="square" tIns="45700">
            <a:noAutofit/>
          </a:bodyPr>
          <a:lstStyle/>
          <a:p>
            <a:pPr indent="-393700" lvl="0" marL="457200" rtl="0" algn="l">
              <a:lnSpc>
                <a:spcPct val="115000"/>
              </a:lnSpc>
              <a:spcBef>
                <a:spcPts val="1000"/>
              </a:spcBef>
              <a:spcAft>
                <a:spcPts val="0"/>
              </a:spcAft>
              <a:buClr>
                <a:srgbClr val="065DA3"/>
              </a:buClr>
              <a:buSzPts val="2600"/>
              <a:buChar char="•"/>
            </a:pPr>
            <a:r>
              <a:rPr lang="en-US" sz="2600">
                <a:solidFill>
                  <a:srgbClr val="065DA3"/>
                </a:solidFill>
              </a:rPr>
              <a:t>Hawaiian Punch</a:t>
            </a:r>
            <a:endParaRPr sz="2600">
              <a:solidFill>
                <a:srgbClr val="065DA3"/>
              </a:solidFill>
            </a:endParaRPr>
          </a:p>
          <a:p>
            <a:pPr indent="-393700" lvl="0" marL="457200" rtl="0" algn="l">
              <a:lnSpc>
                <a:spcPct val="115000"/>
              </a:lnSpc>
              <a:spcBef>
                <a:spcPts val="0"/>
              </a:spcBef>
              <a:spcAft>
                <a:spcPts val="0"/>
              </a:spcAft>
              <a:buClr>
                <a:srgbClr val="065DA3"/>
              </a:buClr>
              <a:buSzPts val="2600"/>
              <a:buChar char="•"/>
            </a:pPr>
            <a:r>
              <a:rPr lang="en-US" sz="2600">
                <a:solidFill>
                  <a:srgbClr val="065DA3"/>
                </a:solidFill>
              </a:rPr>
              <a:t>Gummy bears</a:t>
            </a:r>
            <a:endParaRPr sz="2600">
              <a:solidFill>
                <a:srgbClr val="065DA3"/>
              </a:solidFill>
            </a:endParaRPr>
          </a:p>
          <a:p>
            <a:pPr indent="-393700" lvl="0" marL="457200" rtl="0" algn="l">
              <a:lnSpc>
                <a:spcPct val="115000"/>
              </a:lnSpc>
              <a:spcBef>
                <a:spcPts val="0"/>
              </a:spcBef>
              <a:spcAft>
                <a:spcPts val="0"/>
              </a:spcAft>
              <a:buClr>
                <a:srgbClr val="065DA3"/>
              </a:buClr>
              <a:buSzPts val="2600"/>
              <a:buChar char="•"/>
            </a:pPr>
            <a:r>
              <a:rPr lang="en-US" sz="2600">
                <a:solidFill>
                  <a:srgbClr val="065DA3"/>
                </a:solidFill>
              </a:rPr>
              <a:t>S’mores</a:t>
            </a:r>
            <a:endParaRPr sz="2600">
              <a:solidFill>
                <a:srgbClr val="065DA3"/>
              </a:solidFill>
            </a:endParaRPr>
          </a:p>
          <a:p>
            <a:pPr indent="-393700" lvl="0" marL="457200" rtl="0" algn="l">
              <a:lnSpc>
                <a:spcPct val="115000"/>
              </a:lnSpc>
              <a:spcBef>
                <a:spcPts val="0"/>
              </a:spcBef>
              <a:spcAft>
                <a:spcPts val="0"/>
              </a:spcAft>
              <a:buClr>
                <a:srgbClr val="065DA3"/>
              </a:buClr>
              <a:buSzPts val="2600"/>
              <a:buChar char="•"/>
            </a:pPr>
            <a:r>
              <a:rPr lang="en-US" sz="2600">
                <a:solidFill>
                  <a:srgbClr val="065DA3"/>
                </a:solidFill>
              </a:rPr>
              <a:t>Skittles</a:t>
            </a:r>
            <a:endParaRPr sz="2600">
              <a:solidFill>
                <a:srgbClr val="065DA3"/>
              </a:solidFill>
            </a:endParaRPr>
          </a:p>
          <a:p>
            <a:pPr indent="-393700" lvl="0" marL="457200" rtl="0" algn="l">
              <a:lnSpc>
                <a:spcPct val="115000"/>
              </a:lnSpc>
              <a:spcBef>
                <a:spcPts val="0"/>
              </a:spcBef>
              <a:spcAft>
                <a:spcPts val="0"/>
              </a:spcAft>
              <a:buClr>
                <a:srgbClr val="065DA3"/>
              </a:buClr>
              <a:buSzPts val="2600"/>
              <a:buChar char="•"/>
            </a:pPr>
            <a:r>
              <a:rPr lang="en-US" sz="2600">
                <a:solidFill>
                  <a:srgbClr val="065DA3"/>
                </a:solidFill>
              </a:rPr>
              <a:t>Cotton candy</a:t>
            </a:r>
            <a:endParaRPr sz="2600">
              <a:solidFill>
                <a:srgbClr val="065DA3"/>
              </a:solidFill>
            </a:endParaRPr>
          </a:p>
          <a:p>
            <a:pPr indent="-393700" lvl="0" marL="457200" rtl="0" algn="l">
              <a:lnSpc>
                <a:spcPct val="115000"/>
              </a:lnSpc>
              <a:spcBef>
                <a:spcPts val="0"/>
              </a:spcBef>
              <a:spcAft>
                <a:spcPts val="0"/>
              </a:spcAft>
              <a:buClr>
                <a:srgbClr val="065DA3"/>
              </a:buClr>
              <a:buSzPts val="2600"/>
              <a:buChar char="•"/>
            </a:pPr>
            <a:r>
              <a:rPr lang="en-US" sz="2600">
                <a:solidFill>
                  <a:srgbClr val="065DA3"/>
                </a:solidFill>
              </a:rPr>
              <a:t>Sweet Tarts</a:t>
            </a:r>
            <a:endParaRPr sz="2600">
              <a:solidFill>
                <a:srgbClr val="065DA3"/>
              </a:solidFill>
            </a:endParaRPr>
          </a:p>
          <a:p>
            <a:pPr indent="-393700" lvl="0" marL="457200" rtl="0" algn="l">
              <a:lnSpc>
                <a:spcPct val="115000"/>
              </a:lnSpc>
              <a:spcBef>
                <a:spcPts val="0"/>
              </a:spcBef>
              <a:spcAft>
                <a:spcPts val="0"/>
              </a:spcAft>
              <a:buClr>
                <a:srgbClr val="065DA3"/>
              </a:buClr>
              <a:buSzPts val="2600"/>
              <a:buChar char="•"/>
            </a:pPr>
            <a:r>
              <a:rPr lang="en-US" sz="2600">
                <a:solidFill>
                  <a:srgbClr val="065DA3"/>
                </a:solidFill>
              </a:rPr>
              <a:t>Fruit Loops</a:t>
            </a:r>
            <a:endParaRPr sz="2600">
              <a:solidFill>
                <a:srgbClr val="065DA3"/>
              </a:solidFill>
            </a:endParaRPr>
          </a:p>
          <a:p>
            <a:pPr indent="-393700" lvl="0" marL="457200" rtl="0" algn="l">
              <a:lnSpc>
                <a:spcPct val="115000"/>
              </a:lnSpc>
              <a:spcBef>
                <a:spcPts val="0"/>
              </a:spcBef>
              <a:spcAft>
                <a:spcPts val="0"/>
              </a:spcAft>
              <a:buClr>
                <a:srgbClr val="065DA3"/>
              </a:buClr>
              <a:buSzPts val="2600"/>
              <a:buChar char="•"/>
            </a:pPr>
            <a:r>
              <a:rPr lang="en-US" sz="2600">
                <a:solidFill>
                  <a:srgbClr val="065DA3"/>
                </a:solidFill>
              </a:rPr>
              <a:t>Banana Split</a:t>
            </a:r>
            <a:endParaRPr sz="2600">
              <a:solidFill>
                <a:srgbClr val="065DA3"/>
              </a:solidFill>
            </a:endParaRPr>
          </a:p>
          <a:p>
            <a:pPr indent="-393700" lvl="0" marL="457200" rtl="0" algn="l">
              <a:lnSpc>
                <a:spcPct val="115000"/>
              </a:lnSpc>
              <a:spcBef>
                <a:spcPts val="0"/>
              </a:spcBef>
              <a:spcAft>
                <a:spcPts val="0"/>
              </a:spcAft>
              <a:buClr>
                <a:srgbClr val="065DA3"/>
              </a:buClr>
              <a:buSzPts val="2600"/>
              <a:buChar char="•"/>
            </a:pPr>
            <a:r>
              <a:rPr lang="en-US" sz="2600">
                <a:solidFill>
                  <a:srgbClr val="065DA3"/>
                </a:solidFill>
              </a:rPr>
              <a:t>Cool Cucumber</a:t>
            </a:r>
            <a:endParaRPr sz="2600">
              <a:solidFill>
                <a:srgbClr val="065DA3"/>
              </a:solidFill>
            </a:endParaRPr>
          </a:p>
          <a:p>
            <a:pPr indent="0" lvl="0" marL="457200" rtl="0" algn="l">
              <a:spcBef>
                <a:spcPts val="1000"/>
              </a:spcBef>
              <a:spcAft>
                <a:spcPts val="0"/>
              </a:spcAft>
              <a:buNone/>
            </a:pPr>
            <a:r>
              <a:t/>
            </a:r>
            <a:endParaRPr/>
          </a:p>
        </p:txBody>
      </p:sp>
      <p:sp>
        <p:nvSpPr>
          <p:cNvPr id="146" name="Google Shape;146;p17"/>
          <p:cNvSpPr txBox="1"/>
          <p:nvPr>
            <p:ph idx="2" type="body"/>
          </p:nvPr>
        </p:nvSpPr>
        <p:spPr>
          <a:xfrm>
            <a:off x="4572000" y="3354025"/>
            <a:ext cx="4233600" cy="2186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3200">
                <a:solidFill>
                  <a:srgbClr val="FF0000"/>
                </a:solidFill>
              </a:rPr>
              <a:t>Who are advertisers trying to appeal to with these candy flavors?</a:t>
            </a:r>
            <a:endParaRPr sz="3200">
              <a:solidFill>
                <a:srgbClr val="FF0000"/>
              </a:solidFill>
            </a:endParaRPr>
          </a:p>
          <a:p>
            <a:pPr indent="0" lvl="0" marL="0" rtl="0" algn="l">
              <a:spcBef>
                <a:spcPts val="1000"/>
              </a:spcBef>
              <a:spcAft>
                <a:spcPts val="0"/>
              </a:spcAft>
              <a:buNone/>
            </a:pPr>
            <a:r>
              <a:t/>
            </a:r>
            <a:endParaRPr/>
          </a:p>
        </p:txBody>
      </p:sp>
      <p:sp>
        <p:nvSpPr>
          <p:cNvPr id="147" name="Google Shape;147;p17"/>
          <p:cNvSpPr txBox="1"/>
          <p:nvPr>
            <p:ph idx="3" type="title"/>
          </p:nvPr>
        </p:nvSpPr>
        <p:spPr>
          <a:xfrm>
            <a:off x="181300" y="118250"/>
            <a:ext cx="6936900" cy="832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E-CIGARETTE FLAVORS</a:t>
            </a:r>
            <a:endParaRPr/>
          </a:p>
        </p:txBody>
      </p:sp>
      <p:pic>
        <p:nvPicPr>
          <p:cNvPr id="148" name="Google Shape;148;p17"/>
          <p:cNvPicPr preferRelativeResize="0"/>
          <p:nvPr/>
        </p:nvPicPr>
        <p:blipFill>
          <a:blip r:embed="rId3">
            <a:alphaModFix/>
          </a:blip>
          <a:stretch>
            <a:fillRect/>
          </a:stretch>
        </p:blipFill>
        <p:spPr>
          <a:xfrm>
            <a:off x="3905150" y="1363400"/>
            <a:ext cx="2478817" cy="2098175"/>
          </a:xfrm>
          <a:prstGeom prst="rect">
            <a:avLst/>
          </a:prstGeom>
          <a:noFill/>
          <a:ln>
            <a:noFill/>
          </a:ln>
        </p:spPr>
      </p:pic>
      <p:pic>
        <p:nvPicPr>
          <p:cNvPr id="149" name="Google Shape;149;p17"/>
          <p:cNvPicPr preferRelativeResize="0"/>
          <p:nvPr/>
        </p:nvPicPr>
        <p:blipFill>
          <a:blip r:embed="rId4">
            <a:alphaModFix/>
          </a:blip>
          <a:stretch>
            <a:fillRect/>
          </a:stretch>
        </p:blipFill>
        <p:spPr>
          <a:xfrm>
            <a:off x="6502742" y="1363400"/>
            <a:ext cx="2222002" cy="2098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MB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