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9144000"/>
  <p:notesSz cx="6858000" cy="9144000"/>
  <p:embeddedFontLst>
    <p:embeddedFont>
      <p:font typeface="Arial Narrow"/>
      <p:regular r:id="rId16"/>
      <p:bold r:id="rId17"/>
      <p:italic r:id="rId18"/>
      <p:boldItalic r:id="rId19"/>
    </p:embeddedFont>
    <p:embeddedFont>
      <p:font typeface="Montserrat"/>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20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208"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11" Type="http://schemas.openxmlformats.org/officeDocument/2006/relationships/slide" Target="slides/slide6.xml"/><Relationship Id="rId22" Type="http://schemas.openxmlformats.org/officeDocument/2006/relationships/font" Target="fonts/Montserrat-italic.fntdata"/><Relationship Id="rId10" Type="http://schemas.openxmlformats.org/officeDocument/2006/relationships/slide" Target="slides/slide5.xml"/><Relationship Id="rId21" Type="http://schemas.openxmlformats.org/officeDocument/2006/relationships/font" Target="fonts/Montserrat-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Montserrat-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ArialNarrow-bold.fntdata"/><Relationship Id="rId16" Type="http://schemas.openxmlformats.org/officeDocument/2006/relationships/font" Target="fonts/ArialNarrow-regular.fntdata"/><Relationship Id="rId5" Type="http://schemas.openxmlformats.org/officeDocument/2006/relationships/notesMaster" Target="notesMasters/notesMaster1.xml"/><Relationship Id="rId19" Type="http://schemas.openxmlformats.org/officeDocument/2006/relationships/font" Target="fonts/ArialNarrow-boldItalic.fntdata"/><Relationship Id="rId6" Type="http://schemas.openxmlformats.org/officeDocument/2006/relationships/slide" Target="slides/slide1.xml"/><Relationship Id="rId18" Type="http://schemas.openxmlformats.org/officeDocument/2006/relationships/font" Target="fonts/ArialNarrow-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KSfKikyzYgw&amp;feature=youtu.be"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5a82b5b221_0_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5a82b5b221_0_7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1" name="Google Shape;81;g5a82b5b221_0_7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5a82b5b221_1_8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5a82b5b221_1_8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400"/>
              </a:spcBef>
              <a:spcAft>
                <a:spcPts val="0"/>
              </a:spcAft>
              <a:buClr>
                <a:schemeClr val="dk1"/>
              </a:buClr>
              <a:buSzPts val="1100"/>
              <a:buFont typeface="Arial"/>
              <a:buNone/>
            </a:pPr>
            <a:r>
              <a:rPr b="1" lang="en-US">
                <a:latin typeface="Arial"/>
                <a:ea typeface="Arial"/>
                <a:cs typeface="Arial"/>
                <a:sym typeface="Arial"/>
              </a:rPr>
              <a:t>Congratulate</a:t>
            </a:r>
            <a:r>
              <a:rPr lang="en-US">
                <a:latin typeface="Arial"/>
                <a:ea typeface="Arial"/>
                <a:cs typeface="Arial"/>
                <a:sym typeface="Arial"/>
              </a:rPr>
              <a:t> students on completing the CATCH My Breath Youth E-cigarette Prevention Program.</a:t>
            </a:r>
            <a:endParaRPr>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rPr b="1" lang="en-US">
                <a:latin typeface="Arial"/>
                <a:ea typeface="Arial"/>
                <a:cs typeface="Arial"/>
                <a:sym typeface="Arial"/>
              </a:rPr>
              <a:t>Explain: </a:t>
            </a:r>
            <a:r>
              <a:rPr lang="en-US">
                <a:latin typeface="Arial"/>
                <a:ea typeface="Arial"/>
                <a:cs typeface="Arial"/>
                <a:sym typeface="Arial"/>
              </a:rPr>
              <a:t>You have completed the CATCH My Breath Youth E-cigarette Prevention Program.</a:t>
            </a:r>
            <a:endParaRPr>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rPr lang="en-US">
                <a:latin typeface="Arial"/>
                <a:ea typeface="Arial"/>
                <a:cs typeface="Arial"/>
                <a:sym typeface="Arial"/>
              </a:rPr>
              <a:t>You now have all the information you need to make informed choices about E-cigarette usage. </a:t>
            </a:r>
            <a:endParaRPr>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t/>
            </a:r>
            <a:endParaRPr>
              <a:latin typeface="Arial"/>
              <a:ea typeface="Arial"/>
              <a:cs typeface="Arial"/>
              <a:sym typeface="Arial"/>
            </a:endParaRPr>
          </a:p>
          <a:p>
            <a:pPr indent="0" lvl="0" marL="0" rtl="0" algn="l">
              <a:spcBef>
                <a:spcPts val="360"/>
              </a:spcBef>
              <a:spcAft>
                <a:spcPts val="0"/>
              </a:spcAft>
              <a:buNone/>
            </a:pPr>
            <a:r>
              <a:t/>
            </a:r>
            <a:endParaRPr b="1">
              <a:latin typeface="Arial"/>
              <a:ea typeface="Arial"/>
              <a:cs typeface="Arial"/>
              <a:sym typeface="Arial"/>
            </a:endParaRPr>
          </a:p>
        </p:txBody>
      </p:sp>
      <p:sp>
        <p:nvSpPr>
          <p:cNvPr id="145" name="Google Shape;145;g5a82b5b221_1_8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5a82b5b221_1_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5a82b5b221_1_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b="1" lang="en-US">
                <a:latin typeface="Arial"/>
                <a:ea typeface="Arial"/>
                <a:cs typeface="Arial"/>
                <a:sym typeface="Arial"/>
              </a:rPr>
              <a:t>Show </a:t>
            </a:r>
            <a:r>
              <a:rPr lang="en-US">
                <a:latin typeface="Arial"/>
                <a:ea typeface="Arial"/>
                <a:cs typeface="Arial"/>
                <a:sym typeface="Arial"/>
              </a:rPr>
              <a:t>Video “Tested On Humans” by Truth Initiative. Video image is also link: </a:t>
            </a:r>
            <a:r>
              <a:rPr lang="en-US" sz="1100" u="sng">
                <a:solidFill>
                  <a:schemeClr val="hlink"/>
                </a:solidFill>
                <a:latin typeface="Arial"/>
                <a:ea typeface="Arial"/>
                <a:cs typeface="Arial"/>
                <a:sym typeface="Arial"/>
                <a:hlinkClick r:id="rId2"/>
              </a:rPr>
              <a:t>https://www.youtube.com/watch?v=KSfKikyzYgw&amp;feature=youtu.be</a:t>
            </a:r>
            <a:endParaRPr>
              <a:latin typeface="Arial"/>
              <a:ea typeface="Arial"/>
              <a:cs typeface="Arial"/>
              <a:sym typeface="Arial"/>
            </a:endParaRPr>
          </a:p>
        </p:txBody>
      </p:sp>
      <p:sp>
        <p:nvSpPr>
          <p:cNvPr id="89" name="Google Shape;89;g5a82b5b221_1_3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5a82b5b221_1_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5a82b5b221_1_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400"/>
              </a:spcBef>
              <a:spcAft>
                <a:spcPts val="0"/>
              </a:spcAft>
              <a:buClr>
                <a:schemeClr val="dk1"/>
              </a:buClr>
              <a:buSzPts val="1100"/>
              <a:buFont typeface="Arial"/>
              <a:buNone/>
            </a:pPr>
            <a:r>
              <a:rPr b="1" lang="en-US">
                <a:latin typeface="Arial"/>
                <a:ea typeface="Arial"/>
                <a:cs typeface="Arial"/>
                <a:sym typeface="Arial"/>
              </a:rPr>
              <a:t>Direct Instruction </a:t>
            </a:r>
            <a:r>
              <a:rPr lang="en-US">
                <a:latin typeface="Arial"/>
                <a:ea typeface="Arial"/>
                <a:cs typeface="Arial"/>
                <a:sym typeface="Arial"/>
              </a:rPr>
              <a:t>(5 min.)</a:t>
            </a:r>
            <a:endParaRPr>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rPr b="1" lang="en-US">
                <a:latin typeface="Arial"/>
                <a:ea typeface="Arial"/>
                <a:cs typeface="Arial"/>
                <a:sym typeface="Arial"/>
              </a:rPr>
              <a:t>Ask</a:t>
            </a:r>
            <a:r>
              <a:rPr lang="en-US">
                <a:latin typeface="Arial"/>
                <a:ea typeface="Arial"/>
                <a:cs typeface="Arial"/>
                <a:sym typeface="Arial"/>
              </a:rPr>
              <a:t> students which information about E-cigarettes stood out to them most over the course of the four 4 sessions. Compile a class list.</a:t>
            </a:r>
            <a:endParaRPr>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rPr b="1" lang="en-US">
                <a:latin typeface="Arial"/>
                <a:ea typeface="Arial"/>
                <a:cs typeface="Arial"/>
                <a:sym typeface="Arial"/>
              </a:rPr>
              <a:t>Class poll</a:t>
            </a:r>
            <a:r>
              <a:rPr lang="en-US">
                <a:latin typeface="Arial"/>
                <a:ea typeface="Arial"/>
                <a:cs typeface="Arial"/>
                <a:sym typeface="Arial"/>
              </a:rPr>
              <a:t>: With all this new information, do you feel more empowered to make your own choice about E-cigarette use?</a:t>
            </a:r>
            <a:endParaRPr>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t/>
            </a:r>
            <a:endParaRPr>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rPr b="1" lang="en-US">
                <a:latin typeface="Arial"/>
                <a:ea typeface="Arial"/>
                <a:cs typeface="Arial"/>
                <a:sym typeface="Arial"/>
              </a:rPr>
              <a:t>CASEL Competencies Covered</a:t>
            </a:r>
            <a:endParaRPr>
              <a:latin typeface="Arial"/>
              <a:ea typeface="Arial"/>
              <a:cs typeface="Arial"/>
              <a:sym typeface="Arial"/>
            </a:endParaRPr>
          </a:p>
          <a:p>
            <a:pPr indent="-317500" lvl="0" marL="457200" rtl="0" algn="l">
              <a:lnSpc>
                <a:spcPct val="115000"/>
              </a:lnSpc>
              <a:spcBef>
                <a:spcPts val="400"/>
              </a:spcBef>
              <a:spcAft>
                <a:spcPts val="0"/>
              </a:spcAft>
              <a:buClr>
                <a:schemeClr val="dk1"/>
              </a:buClr>
              <a:buSzPts val="1400"/>
              <a:buChar char="●"/>
            </a:pPr>
            <a:r>
              <a:rPr lang="en-US">
                <a:latin typeface="Arial"/>
                <a:ea typeface="Arial"/>
                <a:cs typeface="Arial"/>
                <a:sym typeface="Arial"/>
              </a:rPr>
              <a:t>Self-awareness - identifying emotions, accurate self-perception, self-confidence, self-efficacy</a:t>
            </a:r>
            <a:endParaRPr>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Char char="●"/>
            </a:pPr>
            <a:r>
              <a:rPr lang="en-US">
                <a:latin typeface="Arial"/>
                <a:ea typeface="Arial"/>
                <a:cs typeface="Arial"/>
                <a:sym typeface="Arial"/>
              </a:rPr>
              <a:t>Social awareness - perspective-taking, empathy, appreciating diversity, respect for others</a:t>
            </a:r>
            <a:endParaRPr>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Char char="●"/>
            </a:pPr>
            <a:r>
              <a:rPr lang="en-US">
                <a:latin typeface="Arial"/>
                <a:ea typeface="Arial"/>
                <a:cs typeface="Arial"/>
                <a:sym typeface="Arial"/>
              </a:rPr>
              <a:t>Relationship skills - communication, social engagement, relationship-building, teamwork</a:t>
            </a:r>
            <a:endParaRPr>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Char char="●"/>
            </a:pPr>
            <a:r>
              <a:rPr lang="en-US">
                <a:latin typeface="Arial"/>
                <a:ea typeface="Arial"/>
                <a:cs typeface="Arial"/>
                <a:sym typeface="Arial"/>
              </a:rPr>
              <a:t>Responsible decision-making - identifying problems , analyzing situations, solving problems, evaluating, reflecting, ethical responsibility</a:t>
            </a:r>
            <a:endParaRPr b="1">
              <a:latin typeface="Arial"/>
              <a:ea typeface="Arial"/>
              <a:cs typeface="Arial"/>
              <a:sym typeface="Arial"/>
            </a:endParaRPr>
          </a:p>
          <a:p>
            <a:pPr indent="0" lvl="0" marL="0" rtl="0" algn="l">
              <a:spcBef>
                <a:spcPts val="360"/>
              </a:spcBef>
              <a:spcAft>
                <a:spcPts val="0"/>
              </a:spcAft>
              <a:buNone/>
            </a:pPr>
            <a:r>
              <a:t/>
            </a:r>
            <a:endParaRPr b="1">
              <a:latin typeface="Arial"/>
              <a:ea typeface="Arial"/>
              <a:cs typeface="Arial"/>
              <a:sym typeface="Arial"/>
            </a:endParaRPr>
          </a:p>
        </p:txBody>
      </p:sp>
      <p:sp>
        <p:nvSpPr>
          <p:cNvPr id="96" name="Google Shape;96;g5a82b5b221_1_2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5a82b5b221_1_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5a82b5b221_1_4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400"/>
              </a:spcBef>
              <a:spcAft>
                <a:spcPts val="0"/>
              </a:spcAft>
              <a:buClr>
                <a:schemeClr val="dk1"/>
              </a:buClr>
              <a:buSzPts val="1100"/>
              <a:buFont typeface="Arial"/>
              <a:buNone/>
            </a:pPr>
            <a:r>
              <a:rPr b="1" lang="en-US">
                <a:latin typeface="Arial"/>
                <a:ea typeface="Arial"/>
                <a:cs typeface="Arial"/>
                <a:sym typeface="Arial"/>
              </a:rPr>
              <a:t>Ask</a:t>
            </a:r>
            <a:r>
              <a:rPr lang="en-US">
                <a:latin typeface="Arial"/>
                <a:ea typeface="Arial"/>
                <a:cs typeface="Arial"/>
                <a:sym typeface="Arial"/>
              </a:rPr>
              <a:t> the students to assemble into their peer-facilitated groups.</a:t>
            </a:r>
            <a:endParaRPr>
              <a:latin typeface="Arial"/>
              <a:ea typeface="Arial"/>
              <a:cs typeface="Arial"/>
              <a:sym typeface="Arial"/>
            </a:endParaRPr>
          </a:p>
          <a:p>
            <a:pPr indent="0" lvl="0" marL="0" rtl="0" algn="l">
              <a:spcBef>
                <a:spcPts val="360"/>
              </a:spcBef>
              <a:spcAft>
                <a:spcPts val="0"/>
              </a:spcAft>
              <a:buNone/>
            </a:pPr>
            <a:r>
              <a:t/>
            </a:r>
            <a:endParaRPr b="1">
              <a:latin typeface="Arial"/>
              <a:ea typeface="Arial"/>
              <a:cs typeface="Arial"/>
              <a:sym typeface="Arial"/>
            </a:endParaRPr>
          </a:p>
        </p:txBody>
      </p:sp>
      <p:sp>
        <p:nvSpPr>
          <p:cNvPr id="103" name="Google Shape;103;g5a82b5b221_1_4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5a82b5b221_1_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5a82b5b221_1_5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400"/>
              </a:spcBef>
              <a:spcAft>
                <a:spcPts val="0"/>
              </a:spcAft>
              <a:buClr>
                <a:schemeClr val="dk1"/>
              </a:buClr>
              <a:buSzPts val="1100"/>
              <a:buFont typeface="Arial"/>
              <a:buNone/>
            </a:pPr>
            <a:r>
              <a:rPr b="1" lang="en-US">
                <a:latin typeface="Arial"/>
                <a:ea typeface="Arial"/>
                <a:cs typeface="Arial"/>
                <a:sym typeface="Arial"/>
              </a:rPr>
              <a:t>Work Time </a:t>
            </a:r>
            <a:r>
              <a:rPr lang="en-US">
                <a:latin typeface="Arial"/>
                <a:ea typeface="Arial"/>
                <a:cs typeface="Arial"/>
                <a:sym typeface="Arial"/>
              </a:rPr>
              <a:t>(20 min.)</a:t>
            </a:r>
            <a:endParaRPr>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rPr b="1" lang="en-US">
                <a:latin typeface="Arial"/>
                <a:ea typeface="Arial"/>
                <a:cs typeface="Arial"/>
                <a:sym typeface="Arial"/>
              </a:rPr>
              <a:t>Continue work on</a:t>
            </a:r>
            <a:r>
              <a:rPr lang="en-US">
                <a:latin typeface="Arial"/>
                <a:ea typeface="Arial"/>
                <a:cs typeface="Arial"/>
                <a:sym typeface="Arial"/>
              </a:rPr>
              <a:t> </a:t>
            </a:r>
            <a:r>
              <a:rPr b="1" lang="en-US">
                <a:latin typeface="Arial"/>
                <a:ea typeface="Arial"/>
                <a:cs typeface="Arial"/>
                <a:sym typeface="Arial"/>
              </a:rPr>
              <a:t>Warning Label Project</a:t>
            </a:r>
            <a:r>
              <a:rPr lang="en-US">
                <a:latin typeface="Arial"/>
                <a:ea typeface="Arial"/>
                <a:cs typeface="Arial"/>
                <a:sym typeface="Arial"/>
              </a:rPr>
              <a:t>: Peer Group Facilitators will use Session 3, Activity 2: Warning Labels to lead their small groups in brainstorming and finalizing their Warning Label.</a:t>
            </a:r>
            <a:endParaRPr>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rPr b="1" lang="en-US">
                <a:latin typeface="Arial"/>
                <a:ea typeface="Arial"/>
                <a:cs typeface="Arial"/>
                <a:sym typeface="Arial"/>
              </a:rPr>
              <a:t>Distribute</a:t>
            </a:r>
            <a:r>
              <a:rPr lang="en-US">
                <a:latin typeface="Arial"/>
                <a:ea typeface="Arial"/>
                <a:cs typeface="Arial"/>
                <a:sym typeface="Arial"/>
              </a:rPr>
              <a:t> blank sheets of paper or poster board and markers to your students to create their warning label.</a:t>
            </a:r>
            <a:endParaRPr>
              <a:latin typeface="Arial"/>
              <a:ea typeface="Arial"/>
              <a:cs typeface="Arial"/>
              <a:sym typeface="Arial"/>
            </a:endParaRPr>
          </a:p>
          <a:p>
            <a:pPr indent="0" lvl="0" marL="0" rtl="0" algn="l">
              <a:spcBef>
                <a:spcPts val="360"/>
              </a:spcBef>
              <a:spcAft>
                <a:spcPts val="0"/>
              </a:spcAft>
              <a:buNone/>
            </a:pPr>
            <a:r>
              <a:t/>
            </a:r>
            <a:endParaRPr b="1">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rPr b="1" lang="en-US">
                <a:latin typeface="Arial"/>
                <a:ea typeface="Arial"/>
                <a:cs typeface="Arial"/>
                <a:sym typeface="Arial"/>
              </a:rPr>
              <a:t>CASEL Competencies Covered</a:t>
            </a:r>
            <a:endParaRPr b="1">
              <a:latin typeface="Arial"/>
              <a:ea typeface="Arial"/>
              <a:cs typeface="Arial"/>
              <a:sym typeface="Arial"/>
            </a:endParaRPr>
          </a:p>
          <a:p>
            <a:pPr indent="-317500" lvl="0" marL="457200" rtl="0" algn="l">
              <a:lnSpc>
                <a:spcPct val="115000"/>
              </a:lnSpc>
              <a:spcBef>
                <a:spcPts val="400"/>
              </a:spcBef>
              <a:spcAft>
                <a:spcPts val="0"/>
              </a:spcAft>
              <a:buClr>
                <a:schemeClr val="dk1"/>
              </a:buClr>
              <a:buSzPts val="1400"/>
              <a:buChar char="●"/>
            </a:pPr>
            <a:r>
              <a:rPr lang="en-US">
                <a:latin typeface="Arial"/>
                <a:ea typeface="Arial"/>
                <a:cs typeface="Arial"/>
                <a:sym typeface="Arial"/>
              </a:rPr>
              <a:t>Self-awareness - identifying emotions, accurate self-perception</a:t>
            </a:r>
            <a:endParaRPr>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Char char="●"/>
            </a:pPr>
            <a:r>
              <a:rPr lang="en-US">
                <a:latin typeface="Arial"/>
                <a:ea typeface="Arial"/>
                <a:cs typeface="Arial"/>
                <a:sym typeface="Arial"/>
              </a:rPr>
              <a:t>Self-management - organizational skills</a:t>
            </a:r>
            <a:endParaRPr>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Char char="●"/>
            </a:pPr>
            <a:r>
              <a:rPr lang="en-US">
                <a:latin typeface="Arial"/>
                <a:ea typeface="Arial"/>
                <a:cs typeface="Arial"/>
                <a:sym typeface="Arial"/>
              </a:rPr>
              <a:t>Social awareness - perspective taking, respect for others, empathy, appreciating diversity</a:t>
            </a:r>
            <a:endParaRPr>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Char char="●"/>
            </a:pPr>
            <a:r>
              <a:rPr lang="en-US">
                <a:latin typeface="Arial"/>
                <a:ea typeface="Arial"/>
                <a:cs typeface="Arial"/>
                <a:sym typeface="Arial"/>
              </a:rPr>
              <a:t>Relationship skills - communication, social engagement, teamwork</a:t>
            </a:r>
            <a:endParaRPr>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Char char="●"/>
            </a:pPr>
            <a:r>
              <a:rPr lang="en-US">
                <a:latin typeface="Arial"/>
                <a:ea typeface="Arial"/>
                <a:cs typeface="Arial"/>
                <a:sym typeface="Arial"/>
              </a:rPr>
              <a:t>Responsible decision-making - identifying problems, analyzing situations, reflecting</a:t>
            </a:r>
            <a:endParaRPr b="1">
              <a:latin typeface="Arial"/>
              <a:ea typeface="Arial"/>
              <a:cs typeface="Arial"/>
              <a:sym typeface="Arial"/>
            </a:endParaRPr>
          </a:p>
        </p:txBody>
      </p:sp>
      <p:sp>
        <p:nvSpPr>
          <p:cNvPr id="110" name="Google Shape;110;g5a82b5b221_1_5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5a82b5b221_1_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5a82b5b221_1_6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400"/>
              </a:spcBef>
              <a:spcAft>
                <a:spcPts val="0"/>
              </a:spcAft>
              <a:buClr>
                <a:schemeClr val="dk1"/>
              </a:buClr>
              <a:buSzPts val="1100"/>
              <a:buFont typeface="Arial"/>
              <a:buNone/>
            </a:pPr>
            <a:r>
              <a:rPr b="1" lang="en-US">
                <a:latin typeface="Arial"/>
                <a:ea typeface="Arial"/>
                <a:cs typeface="Arial"/>
                <a:sym typeface="Arial"/>
              </a:rPr>
              <a:t>Presentations</a:t>
            </a:r>
            <a:r>
              <a:rPr lang="en-US">
                <a:latin typeface="Arial"/>
                <a:ea typeface="Arial"/>
                <a:cs typeface="Arial"/>
                <a:sym typeface="Arial"/>
              </a:rPr>
              <a:t>: </a:t>
            </a:r>
            <a:r>
              <a:rPr lang="en-US" u="sng">
                <a:latin typeface="Arial"/>
                <a:ea typeface="Arial"/>
                <a:cs typeface="Arial"/>
                <a:sym typeface="Arial"/>
              </a:rPr>
              <a:t>Have each group present their Warning Label.</a:t>
            </a:r>
            <a:endParaRPr u="sng">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rPr b="1" lang="en-US">
                <a:latin typeface="Arial"/>
                <a:ea typeface="Arial"/>
                <a:cs typeface="Arial"/>
                <a:sym typeface="Arial"/>
              </a:rPr>
              <a:t>Vote </a:t>
            </a:r>
            <a:r>
              <a:rPr lang="en-US">
                <a:latin typeface="Arial"/>
                <a:ea typeface="Arial"/>
                <a:cs typeface="Arial"/>
                <a:sym typeface="Arial"/>
              </a:rPr>
              <a:t>(optional): Class will conduct vote to determine winning label.</a:t>
            </a:r>
            <a:endParaRPr>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t/>
            </a:r>
            <a:endParaRPr b="1">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rPr b="1" lang="en-US">
                <a:latin typeface="Arial"/>
                <a:ea typeface="Arial"/>
                <a:cs typeface="Arial"/>
                <a:sym typeface="Arial"/>
              </a:rPr>
              <a:t>CASEL Competencies Covered</a:t>
            </a:r>
            <a:endParaRPr b="1">
              <a:latin typeface="Arial"/>
              <a:ea typeface="Arial"/>
              <a:cs typeface="Arial"/>
              <a:sym typeface="Arial"/>
            </a:endParaRPr>
          </a:p>
          <a:p>
            <a:pPr indent="-317500" lvl="0" marL="457200" rtl="0" algn="l">
              <a:lnSpc>
                <a:spcPct val="115000"/>
              </a:lnSpc>
              <a:spcBef>
                <a:spcPts val="400"/>
              </a:spcBef>
              <a:spcAft>
                <a:spcPts val="0"/>
              </a:spcAft>
              <a:buClr>
                <a:schemeClr val="dk1"/>
              </a:buClr>
              <a:buSzPts val="1400"/>
              <a:buChar char="●"/>
            </a:pPr>
            <a:r>
              <a:rPr lang="en-US">
                <a:latin typeface="Arial"/>
                <a:ea typeface="Arial"/>
                <a:cs typeface="Arial"/>
                <a:sym typeface="Arial"/>
              </a:rPr>
              <a:t>Self-awareness - identifying emotions, accurate self-perception</a:t>
            </a:r>
            <a:endParaRPr>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Char char="●"/>
            </a:pPr>
            <a:r>
              <a:rPr lang="en-US">
                <a:latin typeface="Arial"/>
                <a:ea typeface="Arial"/>
                <a:cs typeface="Arial"/>
                <a:sym typeface="Arial"/>
              </a:rPr>
              <a:t>Self-management - organizational skills</a:t>
            </a:r>
            <a:endParaRPr>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Char char="●"/>
            </a:pPr>
            <a:r>
              <a:rPr lang="en-US">
                <a:latin typeface="Arial"/>
                <a:ea typeface="Arial"/>
                <a:cs typeface="Arial"/>
                <a:sym typeface="Arial"/>
              </a:rPr>
              <a:t>Social awareness - perspective taking, respect for others, empathy, appreciating diversity</a:t>
            </a:r>
            <a:endParaRPr>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Char char="●"/>
            </a:pPr>
            <a:r>
              <a:rPr lang="en-US">
                <a:latin typeface="Arial"/>
                <a:ea typeface="Arial"/>
                <a:cs typeface="Arial"/>
                <a:sym typeface="Arial"/>
              </a:rPr>
              <a:t>Relationship skills - communication, social engagement, teamwork</a:t>
            </a:r>
            <a:endParaRPr>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Char char="●"/>
            </a:pPr>
            <a:r>
              <a:rPr lang="en-US">
                <a:latin typeface="Arial"/>
                <a:ea typeface="Arial"/>
                <a:cs typeface="Arial"/>
                <a:sym typeface="Arial"/>
              </a:rPr>
              <a:t>Responsible decision-making - identifying problems, analyzing situations, reflecting</a:t>
            </a:r>
            <a:endParaRPr b="1">
              <a:latin typeface="Arial"/>
              <a:ea typeface="Arial"/>
              <a:cs typeface="Arial"/>
              <a:sym typeface="Arial"/>
            </a:endParaRPr>
          </a:p>
          <a:p>
            <a:pPr indent="0" lvl="0" marL="0" rtl="0" algn="l">
              <a:spcBef>
                <a:spcPts val="360"/>
              </a:spcBef>
              <a:spcAft>
                <a:spcPts val="0"/>
              </a:spcAft>
              <a:buNone/>
            </a:pPr>
            <a:r>
              <a:t/>
            </a:r>
            <a:endParaRPr b="1">
              <a:latin typeface="Arial"/>
              <a:ea typeface="Arial"/>
              <a:cs typeface="Arial"/>
              <a:sym typeface="Arial"/>
            </a:endParaRPr>
          </a:p>
        </p:txBody>
      </p:sp>
      <p:sp>
        <p:nvSpPr>
          <p:cNvPr id="117" name="Google Shape;117;g5a82b5b221_1_6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5b248a6b45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5b248a6b45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400"/>
              </a:spcBef>
              <a:spcAft>
                <a:spcPts val="0"/>
              </a:spcAft>
              <a:buClr>
                <a:schemeClr val="dk1"/>
              </a:buClr>
              <a:buSzPts val="1100"/>
              <a:buFont typeface="Arial"/>
              <a:buNone/>
            </a:pPr>
            <a:r>
              <a:rPr b="1" lang="en-US">
                <a:latin typeface="Arial"/>
                <a:ea typeface="Arial"/>
                <a:cs typeface="Arial"/>
                <a:sym typeface="Arial"/>
              </a:rPr>
              <a:t>Ask</a:t>
            </a:r>
            <a:r>
              <a:rPr lang="en-US">
                <a:latin typeface="Arial"/>
                <a:ea typeface="Arial"/>
                <a:cs typeface="Arial"/>
                <a:sym typeface="Arial"/>
              </a:rPr>
              <a:t> students: </a:t>
            </a:r>
            <a:endParaRPr>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rPr lang="en-US">
                <a:latin typeface="Arial"/>
                <a:ea typeface="Arial"/>
                <a:cs typeface="Arial"/>
                <a:sym typeface="Arial"/>
              </a:rPr>
              <a:t>How would you feel about your younger cousins or siblings getting hold of or smoking an e-cigarette?</a:t>
            </a:r>
            <a:endParaRPr>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rPr lang="en-US">
                <a:latin typeface="Arial"/>
                <a:ea typeface="Arial"/>
                <a:cs typeface="Arial"/>
                <a:sym typeface="Arial"/>
              </a:rPr>
              <a:t>What would younger kids do if they see you smoke an e-cigarette or JUUL?</a:t>
            </a:r>
            <a:endParaRPr>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t/>
            </a:r>
            <a:endParaRPr>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rPr b="1" lang="en-US">
                <a:latin typeface="Arial"/>
                <a:ea typeface="Arial"/>
                <a:cs typeface="Arial"/>
                <a:sym typeface="Arial"/>
              </a:rPr>
              <a:t>CASEL Competencies</a:t>
            </a:r>
            <a:endParaRPr>
              <a:latin typeface="Arial"/>
              <a:ea typeface="Arial"/>
              <a:cs typeface="Arial"/>
              <a:sym typeface="Arial"/>
            </a:endParaRPr>
          </a:p>
          <a:p>
            <a:pPr indent="-317500" lvl="0" marL="457200" rtl="0" algn="l">
              <a:lnSpc>
                <a:spcPct val="115000"/>
              </a:lnSpc>
              <a:spcBef>
                <a:spcPts val="400"/>
              </a:spcBef>
              <a:spcAft>
                <a:spcPts val="0"/>
              </a:spcAft>
              <a:buSzPts val="1400"/>
              <a:buFont typeface="Arial"/>
              <a:buChar char="●"/>
            </a:pPr>
            <a:r>
              <a:rPr lang="en-US">
                <a:latin typeface="Arial"/>
                <a:ea typeface="Arial"/>
                <a:cs typeface="Arial"/>
                <a:sym typeface="Arial"/>
              </a:rPr>
              <a:t>Self-awareness - accurate self-perception, self-confidence</a:t>
            </a:r>
            <a:endParaRPr>
              <a:latin typeface="Arial"/>
              <a:ea typeface="Arial"/>
              <a:cs typeface="Arial"/>
              <a:sym typeface="Arial"/>
            </a:endParaRPr>
          </a:p>
          <a:p>
            <a:pPr indent="-317500" lvl="0" marL="457200" rtl="0" algn="l">
              <a:lnSpc>
                <a:spcPct val="115000"/>
              </a:lnSpc>
              <a:spcBef>
                <a:spcPts val="0"/>
              </a:spcBef>
              <a:spcAft>
                <a:spcPts val="0"/>
              </a:spcAft>
              <a:buSzPts val="1400"/>
              <a:buFont typeface="Arial"/>
              <a:buChar char="●"/>
            </a:pPr>
            <a:r>
              <a:rPr lang="en-US">
                <a:latin typeface="Arial"/>
                <a:ea typeface="Arial"/>
                <a:cs typeface="Arial"/>
                <a:sym typeface="Arial"/>
              </a:rPr>
              <a:t>Social awareness - perspective-taking, respect for others</a:t>
            </a:r>
            <a:endParaRPr>
              <a:latin typeface="Arial"/>
              <a:ea typeface="Arial"/>
              <a:cs typeface="Arial"/>
              <a:sym typeface="Arial"/>
            </a:endParaRPr>
          </a:p>
          <a:p>
            <a:pPr indent="-317500" lvl="0" marL="457200" rtl="0" algn="l">
              <a:lnSpc>
                <a:spcPct val="115000"/>
              </a:lnSpc>
              <a:spcBef>
                <a:spcPts val="0"/>
              </a:spcBef>
              <a:spcAft>
                <a:spcPts val="0"/>
              </a:spcAft>
              <a:buSzPts val="1400"/>
              <a:buFont typeface="Arial"/>
              <a:buChar char="●"/>
            </a:pPr>
            <a:r>
              <a:rPr lang="en-US">
                <a:latin typeface="Arial"/>
                <a:ea typeface="Arial"/>
                <a:cs typeface="Arial"/>
                <a:sym typeface="Arial"/>
              </a:rPr>
              <a:t>Relationship skills - communication, social engagement, relationship-building</a:t>
            </a:r>
            <a:endParaRPr>
              <a:latin typeface="Arial"/>
              <a:ea typeface="Arial"/>
              <a:cs typeface="Arial"/>
              <a:sym typeface="Arial"/>
            </a:endParaRPr>
          </a:p>
          <a:p>
            <a:pPr indent="-317500" lvl="0" marL="457200" rtl="0" algn="l">
              <a:lnSpc>
                <a:spcPct val="115000"/>
              </a:lnSpc>
              <a:spcBef>
                <a:spcPts val="0"/>
              </a:spcBef>
              <a:spcAft>
                <a:spcPts val="0"/>
              </a:spcAft>
              <a:buSzPts val="1400"/>
              <a:buFont typeface="Arial"/>
              <a:buChar char="●"/>
            </a:pPr>
            <a:r>
              <a:rPr lang="en-US">
                <a:latin typeface="Arial"/>
                <a:ea typeface="Arial"/>
                <a:cs typeface="Arial"/>
                <a:sym typeface="Arial"/>
              </a:rPr>
              <a:t>Responsible decision-making - evaluating, reflecting, ethical responsibility</a:t>
            </a:r>
            <a:endParaRPr>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t/>
            </a:r>
            <a:endParaRPr>
              <a:latin typeface="Arial"/>
              <a:ea typeface="Arial"/>
              <a:cs typeface="Arial"/>
              <a:sym typeface="Arial"/>
            </a:endParaRPr>
          </a:p>
          <a:p>
            <a:pPr indent="0" lvl="0" marL="0" rtl="0" algn="l">
              <a:spcBef>
                <a:spcPts val="360"/>
              </a:spcBef>
              <a:spcAft>
                <a:spcPts val="0"/>
              </a:spcAft>
              <a:buClr>
                <a:schemeClr val="dk1"/>
              </a:buClr>
              <a:buSzPts val="1100"/>
              <a:buFont typeface="Arial"/>
              <a:buNone/>
            </a:pPr>
            <a:r>
              <a:t/>
            </a:r>
            <a:endParaRPr b="1">
              <a:latin typeface="Arial"/>
              <a:ea typeface="Arial"/>
              <a:cs typeface="Arial"/>
              <a:sym typeface="Arial"/>
            </a:endParaRPr>
          </a:p>
          <a:p>
            <a:pPr indent="0" lvl="0" marL="0" rtl="0" algn="l">
              <a:spcBef>
                <a:spcPts val="360"/>
              </a:spcBef>
              <a:spcAft>
                <a:spcPts val="0"/>
              </a:spcAft>
              <a:buNone/>
            </a:pPr>
            <a:r>
              <a:t/>
            </a:r>
            <a:endParaRPr>
              <a:latin typeface="Arial"/>
              <a:ea typeface="Arial"/>
              <a:cs typeface="Arial"/>
              <a:sym typeface="Arial"/>
            </a:endParaRPr>
          </a:p>
        </p:txBody>
      </p:sp>
      <p:sp>
        <p:nvSpPr>
          <p:cNvPr id="124" name="Google Shape;124;g5b248a6b45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5a82b5b221_1_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5a82b5b221_1_7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400"/>
              </a:spcBef>
              <a:spcAft>
                <a:spcPts val="0"/>
              </a:spcAft>
              <a:buClr>
                <a:schemeClr val="dk1"/>
              </a:buClr>
              <a:buSzPts val="1100"/>
              <a:buFont typeface="Arial"/>
              <a:buNone/>
            </a:pPr>
            <a:r>
              <a:rPr b="1" lang="en-US">
                <a:latin typeface="Arial"/>
                <a:ea typeface="Arial"/>
                <a:cs typeface="Arial"/>
                <a:sym typeface="Arial"/>
              </a:rPr>
              <a:t>Closing</a:t>
            </a:r>
            <a:r>
              <a:rPr lang="en-US">
                <a:latin typeface="Arial"/>
                <a:ea typeface="Arial"/>
                <a:cs typeface="Arial"/>
                <a:sym typeface="Arial"/>
              </a:rPr>
              <a:t> (5 min.)</a:t>
            </a:r>
            <a:endParaRPr>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rPr b="1" lang="en-US">
                <a:latin typeface="Arial"/>
                <a:ea typeface="Arial"/>
                <a:cs typeface="Arial"/>
                <a:sym typeface="Arial"/>
              </a:rPr>
              <a:t>Remind</a:t>
            </a:r>
            <a:r>
              <a:rPr lang="en-US">
                <a:latin typeface="Arial"/>
                <a:ea typeface="Arial"/>
                <a:cs typeface="Arial"/>
                <a:sym typeface="Arial"/>
              </a:rPr>
              <a:t> students that they are in control of their own choices and goals.</a:t>
            </a:r>
            <a:endParaRPr>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rPr b="1" lang="en-US">
                <a:latin typeface="Arial"/>
                <a:ea typeface="Arial"/>
                <a:cs typeface="Arial"/>
                <a:sym typeface="Arial"/>
              </a:rPr>
              <a:t>Distribute</a:t>
            </a:r>
            <a:r>
              <a:rPr lang="en-US">
                <a:latin typeface="Arial"/>
                <a:ea typeface="Arial"/>
                <a:cs typeface="Arial"/>
                <a:sym typeface="Arial"/>
              </a:rPr>
              <a:t> one copy of Activity 1: Your Life Your Choice worksheet to each student</a:t>
            </a:r>
            <a:endParaRPr>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t/>
            </a:r>
            <a:endParaRPr b="1">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rPr b="1" lang="en-US">
                <a:latin typeface="Arial"/>
                <a:ea typeface="Arial"/>
                <a:cs typeface="Arial"/>
                <a:sym typeface="Arial"/>
              </a:rPr>
              <a:t>CASEL Competencies</a:t>
            </a:r>
            <a:endParaRPr b="1">
              <a:latin typeface="Arial"/>
              <a:ea typeface="Arial"/>
              <a:cs typeface="Arial"/>
              <a:sym typeface="Arial"/>
            </a:endParaRPr>
          </a:p>
          <a:p>
            <a:pPr indent="-304800" lvl="0" marL="457200" rtl="0" algn="l">
              <a:lnSpc>
                <a:spcPct val="115000"/>
              </a:lnSpc>
              <a:spcBef>
                <a:spcPts val="400"/>
              </a:spcBef>
              <a:spcAft>
                <a:spcPts val="0"/>
              </a:spcAft>
              <a:buClr>
                <a:schemeClr val="dk1"/>
              </a:buClr>
              <a:buSzPts val="1200"/>
              <a:buChar char="●"/>
            </a:pPr>
            <a:r>
              <a:rPr lang="en-US">
                <a:latin typeface="Arial"/>
                <a:ea typeface="Arial"/>
                <a:cs typeface="Arial"/>
                <a:sym typeface="Arial"/>
              </a:rPr>
              <a:t>Self awareness - accurate self-perception, recognizing strengths, self-confidence, self-efficacy</a:t>
            </a:r>
            <a:endParaRPr>
              <a:latin typeface="Arial"/>
              <a:ea typeface="Arial"/>
              <a:cs typeface="Arial"/>
              <a:sym typeface="Arial"/>
            </a:endParaRPr>
          </a:p>
          <a:p>
            <a:pPr indent="-304800" lvl="0" marL="457200" rtl="0" algn="l">
              <a:lnSpc>
                <a:spcPct val="115000"/>
              </a:lnSpc>
              <a:spcBef>
                <a:spcPts val="0"/>
              </a:spcBef>
              <a:spcAft>
                <a:spcPts val="0"/>
              </a:spcAft>
              <a:buClr>
                <a:schemeClr val="dk1"/>
              </a:buClr>
              <a:buSzPts val="1200"/>
              <a:buChar char="●"/>
            </a:pPr>
            <a:r>
              <a:rPr lang="en-US">
                <a:latin typeface="Arial"/>
                <a:ea typeface="Arial"/>
                <a:cs typeface="Arial"/>
                <a:sym typeface="Arial"/>
              </a:rPr>
              <a:t>Self-management - impulse control, stress management, self-discipline, self-motivation, goal-setting, organizational skills</a:t>
            </a:r>
            <a:endParaRPr>
              <a:latin typeface="Arial"/>
              <a:ea typeface="Arial"/>
              <a:cs typeface="Arial"/>
              <a:sym typeface="Arial"/>
            </a:endParaRPr>
          </a:p>
          <a:p>
            <a:pPr indent="-304800" lvl="0" marL="457200" rtl="0" algn="l">
              <a:lnSpc>
                <a:spcPct val="115000"/>
              </a:lnSpc>
              <a:spcBef>
                <a:spcPts val="0"/>
              </a:spcBef>
              <a:spcAft>
                <a:spcPts val="0"/>
              </a:spcAft>
              <a:buClr>
                <a:schemeClr val="dk1"/>
              </a:buClr>
              <a:buSzPts val="1200"/>
              <a:buChar char="●"/>
            </a:pPr>
            <a:r>
              <a:rPr lang="en-US">
                <a:latin typeface="Arial"/>
                <a:ea typeface="Arial"/>
                <a:cs typeface="Arial"/>
                <a:sym typeface="Arial"/>
              </a:rPr>
              <a:t>Social awareness - perspective-taking, empathy, appreciating diversity, respect for others</a:t>
            </a:r>
            <a:endParaRPr>
              <a:latin typeface="Arial"/>
              <a:ea typeface="Arial"/>
              <a:cs typeface="Arial"/>
              <a:sym typeface="Arial"/>
            </a:endParaRPr>
          </a:p>
          <a:p>
            <a:pPr indent="-304800" lvl="0" marL="457200" rtl="0" algn="l">
              <a:lnSpc>
                <a:spcPct val="115000"/>
              </a:lnSpc>
              <a:spcBef>
                <a:spcPts val="0"/>
              </a:spcBef>
              <a:spcAft>
                <a:spcPts val="0"/>
              </a:spcAft>
              <a:buClr>
                <a:schemeClr val="dk1"/>
              </a:buClr>
              <a:buSzPts val="1200"/>
              <a:buChar char="●"/>
            </a:pPr>
            <a:r>
              <a:rPr lang="en-US">
                <a:latin typeface="Arial"/>
                <a:ea typeface="Arial"/>
                <a:cs typeface="Arial"/>
                <a:sym typeface="Arial"/>
              </a:rPr>
              <a:t>Relationship skills - communication, social engagement, relationship-building, teamwork</a:t>
            </a:r>
            <a:endParaRPr>
              <a:latin typeface="Arial"/>
              <a:ea typeface="Arial"/>
              <a:cs typeface="Arial"/>
              <a:sym typeface="Arial"/>
            </a:endParaRPr>
          </a:p>
          <a:p>
            <a:pPr indent="-304800" lvl="0" marL="457200" rtl="0" algn="l">
              <a:lnSpc>
                <a:spcPct val="115000"/>
              </a:lnSpc>
              <a:spcBef>
                <a:spcPts val="0"/>
              </a:spcBef>
              <a:spcAft>
                <a:spcPts val="0"/>
              </a:spcAft>
              <a:buClr>
                <a:schemeClr val="dk1"/>
              </a:buClr>
              <a:buSzPts val="1200"/>
              <a:buChar char="●"/>
            </a:pPr>
            <a:r>
              <a:rPr lang="en-US">
                <a:latin typeface="Arial"/>
                <a:ea typeface="Arial"/>
                <a:cs typeface="Arial"/>
                <a:sym typeface="Arial"/>
              </a:rPr>
              <a:t>Responsible decision-making - identifying problems, analyzing situations, solving problems, evaluating, reflecting, ethical responsibility</a:t>
            </a:r>
            <a:endParaRPr b="1">
              <a:latin typeface="Arial"/>
              <a:ea typeface="Arial"/>
              <a:cs typeface="Arial"/>
              <a:sym typeface="Arial"/>
            </a:endParaRPr>
          </a:p>
          <a:p>
            <a:pPr indent="0" lvl="0" marL="0" rtl="0" algn="l">
              <a:spcBef>
                <a:spcPts val="360"/>
              </a:spcBef>
              <a:spcAft>
                <a:spcPts val="0"/>
              </a:spcAft>
              <a:buClr>
                <a:schemeClr val="dk1"/>
              </a:buClr>
              <a:buSzPts val="1100"/>
              <a:buFont typeface="Arial"/>
              <a:buNone/>
            </a:pPr>
            <a:r>
              <a:t/>
            </a:r>
            <a:endParaRPr b="1">
              <a:latin typeface="Arial"/>
              <a:ea typeface="Arial"/>
              <a:cs typeface="Arial"/>
              <a:sym typeface="Arial"/>
            </a:endParaRPr>
          </a:p>
          <a:p>
            <a:pPr indent="0" lvl="0" marL="0" rtl="0" algn="l">
              <a:spcBef>
                <a:spcPts val="360"/>
              </a:spcBef>
              <a:spcAft>
                <a:spcPts val="0"/>
              </a:spcAft>
              <a:buNone/>
            </a:pPr>
            <a:r>
              <a:t/>
            </a:r>
            <a:endParaRPr b="1">
              <a:latin typeface="Arial"/>
              <a:ea typeface="Arial"/>
              <a:cs typeface="Arial"/>
              <a:sym typeface="Arial"/>
            </a:endParaRPr>
          </a:p>
        </p:txBody>
      </p:sp>
      <p:sp>
        <p:nvSpPr>
          <p:cNvPr id="131" name="Google Shape;131;g5a82b5b221_1_7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5c1bbdb464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5c1bbdb464_0_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400"/>
              </a:spcBef>
              <a:spcAft>
                <a:spcPts val="0"/>
              </a:spcAft>
              <a:buClr>
                <a:schemeClr val="dk1"/>
              </a:buClr>
              <a:buSzPts val="1100"/>
              <a:buFont typeface="Arial"/>
              <a:buNone/>
            </a:pPr>
            <a:r>
              <a:rPr b="1" lang="en-US">
                <a:latin typeface="Arial"/>
                <a:ea typeface="Arial"/>
                <a:cs typeface="Arial"/>
                <a:sym typeface="Arial"/>
              </a:rPr>
              <a:t>Closing</a:t>
            </a:r>
            <a:r>
              <a:rPr lang="en-US">
                <a:latin typeface="Arial"/>
                <a:ea typeface="Arial"/>
                <a:cs typeface="Arial"/>
                <a:sym typeface="Arial"/>
              </a:rPr>
              <a:t> (5 min.)</a:t>
            </a:r>
            <a:endParaRPr>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rPr b="1" lang="en-US">
                <a:latin typeface="Arial"/>
                <a:ea typeface="Arial"/>
                <a:cs typeface="Arial"/>
                <a:sym typeface="Arial"/>
              </a:rPr>
              <a:t>Ask </a:t>
            </a:r>
            <a:r>
              <a:rPr lang="en-US">
                <a:latin typeface="Arial"/>
                <a:ea typeface="Arial"/>
                <a:cs typeface="Arial"/>
                <a:sym typeface="Arial"/>
              </a:rPr>
              <a:t>students to take the next few minutes to think critically and respond to the questions listed on their worksheet. It is okay if they need more time to finish the activity after class</a:t>
            </a:r>
            <a:endParaRPr>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rPr b="1" lang="en-US">
                <a:latin typeface="Arial"/>
                <a:ea typeface="Arial"/>
                <a:cs typeface="Arial"/>
                <a:sym typeface="Arial"/>
              </a:rPr>
              <a:t>Remind </a:t>
            </a:r>
            <a:r>
              <a:rPr lang="en-US">
                <a:latin typeface="Arial"/>
                <a:ea typeface="Arial"/>
                <a:cs typeface="Arial"/>
                <a:sym typeface="Arial"/>
              </a:rPr>
              <a:t>students that this choice is about their lives, not their classmates or friends or parents. They need to make this decision for themselves</a:t>
            </a:r>
            <a:endParaRPr>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rPr b="1" lang="en-US">
                <a:latin typeface="Arial"/>
                <a:ea typeface="Arial"/>
                <a:cs typeface="Arial"/>
                <a:sym typeface="Arial"/>
              </a:rPr>
              <a:t>Ask </a:t>
            </a:r>
            <a:r>
              <a:rPr lang="en-US">
                <a:latin typeface="Arial"/>
                <a:ea typeface="Arial"/>
                <a:cs typeface="Arial"/>
                <a:sym typeface="Arial"/>
              </a:rPr>
              <a:t>for students to volunteer to share their choice (if there is time in class)</a:t>
            </a:r>
            <a:endParaRPr>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rPr b="1" lang="en-US">
                <a:latin typeface="Arial"/>
                <a:ea typeface="Arial"/>
                <a:cs typeface="Arial"/>
                <a:sym typeface="Arial"/>
              </a:rPr>
              <a:t>CASEL Competencies</a:t>
            </a:r>
            <a:endParaRPr b="1">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rPr lang="en-US">
                <a:latin typeface="Arial"/>
                <a:ea typeface="Arial"/>
                <a:cs typeface="Arial"/>
                <a:sym typeface="Arial"/>
              </a:rPr>
              <a:t>Self awareness - Self efficacy, self confidence</a:t>
            </a:r>
            <a:endParaRPr>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rPr lang="en-US">
                <a:latin typeface="Arial"/>
                <a:ea typeface="Arial"/>
                <a:cs typeface="Arial"/>
                <a:sym typeface="Arial"/>
              </a:rPr>
              <a:t>Self-management- self motivation</a:t>
            </a:r>
            <a:endParaRPr>
              <a:latin typeface="Arial"/>
              <a:ea typeface="Arial"/>
              <a:cs typeface="Arial"/>
              <a:sym typeface="Arial"/>
            </a:endParaRPr>
          </a:p>
          <a:p>
            <a:pPr indent="0" lvl="0" marL="0" rtl="0" algn="l">
              <a:spcBef>
                <a:spcPts val="360"/>
              </a:spcBef>
              <a:spcAft>
                <a:spcPts val="0"/>
              </a:spcAft>
              <a:buNone/>
            </a:pPr>
            <a:r>
              <a:t/>
            </a:r>
            <a:endParaRPr b="1">
              <a:latin typeface="Arial"/>
              <a:ea typeface="Arial"/>
              <a:cs typeface="Arial"/>
              <a:sym typeface="Arial"/>
            </a:endParaRPr>
          </a:p>
        </p:txBody>
      </p:sp>
      <p:sp>
        <p:nvSpPr>
          <p:cNvPr id="138" name="Google Shape;138;g5c1bbdb464_0_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8.png"/><Relationship Id="rId6"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12"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b="109" l="-24335" r="37979" t="-110"/>
          <a:stretch/>
        </p:blipFill>
        <p:spPr>
          <a:xfrm>
            <a:off x="1946031" y="956311"/>
            <a:ext cx="7197968" cy="4417606"/>
          </a:xfrm>
          <a:prstGeom prst="rect">
            <a:avLst/>
          </a:prstGeom>
          <a:noFill/>
          <a:ln>
            <a:noFill/>
          </a:ln>
        </p:spPr>
      </p:pic>
      <p:pic>
        <p:nvPicPr>
          <p:cNvPr id="14" name="Google Shape;14;p2"/>
          <p:cNvPicPr preferRelativeResize="0"/>
          <p:nvPr/>
        </p:nvPicPr>
        <p:blipFill rotWithShape="1">
          <a:blip r:embed="rId2">
            <a:alphaModFix/>
          </a:blip>
          <a:srcRect b="109" l="-24335" r="37979" t="-110"/>
          <a:stretch/>
        </p:blipFill>
        <p:spPr>
          <a:xfrm>
            <a:off x="1946031" y="956311"/>
            <a:ext cx="7197968" cy="4417606"/>
          </a:xfrm>
          <a:prstGeom prst="rect">
            <a:avLst/>
          </a:prstGeom>
          <a:noFill/>
          <a:ln>
            <a:noFill/>
          </a:ln>
        </p:spPr>
      </p:pic>
      <p:pic>
        <p:nvPicPr>
          <p:cNvPr id="15" name="Google Shape;15;p2"/>
          <p:cNvPicPr preferRelativeResize="0"/>
          <p:nvPr/>
        </p:nvPicPr>
        <p:blipFill rotWithShape="1">
          <a:blip r:embed="rId3">
            <a:alphaModFix/>
          </a:blip>
          <a:srcRect b="0" l="0" r="36507" t="0"/>
          <a:stretch/>
        </p:blipFill>
        <p:spPr>
          <a:xfrm>
            <a:off x="0" y="1154609"/>
            <a:ext cx="6060831" cy="4224356"/>
          </a:xfrm>
          <a:prstGeom prst="rect">
            <a:avLst/>
          </a:prstGeom>
          <a:noFill/>
          <a:ln>
            <a:noFill/>
          </a:ln>
        </p:spPr>
      </p:pic>
      <p:sp>
        <p:nvSpPr>
          <p:cNvPr id="16" name="Google Shape;16;p2"/>
          <p:cNvSpPr txBox="1"/>
          <p:nvPr/>
        </p:nvSpPr>
        <p:spPr>
          <a:xfrm>
            <a:off x="199292" y="1436794"/>
            <a:ext cx="4959000" cy="3567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t/>
            </a:r>
            <a:endParaRPr b="1" sz="5400">
              <a:solidFill>
                <a:srgbClr val="FFFFFF"/>
              </a:solidFill>
              <a:latin typeface="Arial Narrow"/>
              <a:ea typeface="Arial Narrow"/>
              <a:cs typeface="Arial Narrow"/>
              <a:sym typeface="Arial Narrow"/>
            </a:endParaRPr>
          </a:p>
        </p:txBody>
      </p:sp>
      <p:pic>
        <p:nvPicPr>
          <p:cNvPr id="17" name="Google Shape;17;p2"/>
          <p:cNvPicPr preferRelativeResize="0"/>
          <p:nvPr/>
        </p:nvPicPr>
        <p:blipFill rotWithShape="1">
          <a:blip r:embed="rId4">
            <a:alphaModFix/>
          </a:blip>
          <a:srcRect b="0" l="0" r="0" t="0"/>
          <a:stretch/>
        </p:blipFill>
        <p:spPr>
          <a:xfrm>
            <a:off x="-633046" y="1"/>
            <a:ext cx="9777048" cy="1154608"/>
          </a:xfrm>
          <a:prstGeom prst="rect">
            <a:avLst/>
          </a:prstGeom>
          <a:noFill/>
          <a:ln>
            <a:noFill/>
          </a:ln>
          <a:effectLst>
            <a:outerShdw blurRad="50800" rotWithShape="0" algn="t" dir="5400000" dist="76200">
              <a:srgbClr val="000000">
                <a:alpha val="40000"/>
              </a:srgbClr>
            </a:outerShdw>
          </a:effectLst>
        </p:spPr>
      </p:pic>
      <p:pic>
        <p:nvPicPr>
          <p:cNvPr id="18" name="Google Shape;18;p2"/>
          <p:cNvPicPr preferRelativeResize="0"/>
          <p:nvPr/>
        </p:nvPicPr>
        <p:blipFill rotWithShape="1">
          <a:blip r:embed="rId4">
            <a:alphaModFix/>
          </a:blip>
          <a:srcRect b="0" l="0" r="0" t="0"/>
          <a:stretch/>
        </p:blipFill>
        <p:spPr>
          <a:xfrm rot="10800000">
            <a:off x="2" y="5122499"/>
            <a:ext cx="4199792" cy="426561"/>
          </a:xfrm>
          <a:prstGeom prst="rect">
            <a:avLst/>
          </a:prstGeom>
          <a:noFill/>
          <a:ln>
            <a:noFill/>
          </a:ln>
          <a:effectLst>
            <a:outerShdw blurRad="50800" rotWithShape="0" algn="t" dir="5400000" dist="76200">
              <a:srgbClr val="000000">
                <a:alpha val="40000"/>
              </a:srgbClr>
            </a:outerShdw>
          </a:effectLst>
        </p:spPr>
      </p:pic>
      <p:sp>
        <p:nvSpPr>
          <p:cNvPr id="19" name="Google Shape;19;p2"/>
          <p:cNvSpPr txBox="1"/>
          <p:nvPr/>
        </p:nvSpPr>
        <p:spPr>
          <a:xfrm>
            <a:off x="382407" y="5245161"/>
            <a:ext cx="1795200" cy="252300"/>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rgbClr val="FFFFFF"/>
              </a:buClr>
              <a:buSzPts val="1360"/>
              <a:buFont typeface="Arial"/>
              <a:buNone/>
            </a:pPr>
            <a:r>
              <a:rPr b="0" i="0" lang="en-US" sz="1360" u="none" cap="none" strike="noStrike">
                <a:solidFill>
                  <a:srgbClr val="FFFFFF"/>
                </a:solidFill>
                <a:latin typeface="Montserrat"/>
                <a:ea typeface="Montserrat"/>
                <a:cs typeface="Montserrat"/>
                <a:sym typeface="Montserrat"/>
              </a:rPr>
              <a:t>PRESENTED BY</a:t>
            </a:r>
            <a:endParaRPr/>
          </a:p>
        </p:txBody>
      </p:sp>
      <p:pic>
        <p:nvPicPr>
          <p:cNvPr id="20" name="Google Shape;20;p2"/>
          <p:cNvPicPr preferRelativeResize="0"/>
          <p:nvPr/>
        </p:nvPicPr>
        <p:blipFill rotWithShape="1">
          <a:blip r:embed="rId5">
            <a:alphaModFix/>
          </a:blip>
          <a:srcRect b="0" l="0" r="0" t="0"/>
          <a:stretch/>
        </p:blipFill>
        <p:spPr>
          <a:xfrm>
            <a:off x="0" y="6451600"/>
            <a:ext cx="9144000" cy="406400"/>
          </a:xfrm>
          <a:prstGeom prst="rect">
            <a:avLst/>
          </a:prstGeom>
          <a:noFill/>
          <a:ln>
            <a:noFill/>
          </a:ln>
        </p:spPr>
      </p:pic>
      <p:pic>
        <p:nvPicPr>
          <p:cNvPr id="21" name="Google Shape;21;p2"/>
          <p:cNvPicPr preferRelativeResize="0"/>
          <p:nvPr/>
        </p:nvPicPr>
        <p:blipFill rotWithShape="1">
          <a:blip r:embed="rId3">
            <a:alphaModFix/>
          </a:blip>
          <a:srcRect b="0" l="0" r="36507" t="0"/>
          <a:stretch/>
        </p:blipFill>
        <p:spPr>
          <a:xfrm>
            <a:off x="0" y="1154609"/>
            <a:ext cx="6060831" cy="4224356"/>
          </a:xfrm>
          <a:prstGeom prst="rect">
            <a:avLst/>
          </a:prstGeom>
          <a:noFill/>
          <a:ln>
            <a:noFill/>
          </a:ln>
        </p:spPr>
      </p:pic>
      <p:pic>
        <p:nvPicPr>
          <p:cNvPr id="22" name="Google Shape;22;p2"/>
          <p:cNvPicPr preferRelativeResize="0"/>
          <p:nvPr/>
        </p:nvPicPr>
        <p:blipFill rotWithShape="1">
          <a:blip r:embed="rId4">
            <a:alphaModFix/>
          </a:blip>
          <a:srcRect b="0" l="0" r="0" t="0"/>
          <a:stretch/>
        </p:blipFill>
        <p:spPr>
          <a:xfrm rot="10800000">
            <a:off x="2" y="5122499"/>
            <a:ext cx="4199792" cy="426561"/>
          </a:xfrm>
          <a:prstGeom prst="rect">
            <a:avLst/>
          </a:prstGeom>
          <a:noFill/>
          <a:ln>
            <a:noFill/>
          </a:ln>
          <a:effectLst>
            <a:outerShdw blurRad="50800" rotWithShape="0" algn="t" dir="5400000" dist="76200">
              <a:srgbClr val="000000">
                <a:alpha val="40000"/>
              </a:srgbClr>
            </a:outerShdw>
          </a:effectLst>
        </p:spPr>
      </p:pic>
      <p:pic>
        <p:nvPicPr>
          <p:cNvPr id="23" name="Google Shape;23;p2"/>
          <p:cNvPicPr preferRelativeResize="0"/>
          <p:nvPr/>
        </p:nvPicPr>
        <p:blipFill rotWithShape="1">
          <a:blip r:embed="rId5">
            <a:alphaModFix/>
          </a:blip>
          <a:srcRect b="0" l="0" r="0" t="0"/>
          <a:stretch/>
        </p:blipFill>
        <p:spPr>
          <a:xfrm>
            <a:off x="0" y="6451600"/>
            <a:ext cx="9144000" cy="406400"/>
          </a:xfrm>
          <a:prstGeom prst="rect">
            <a:avLst/>
          </a:prstGeom>
          <a:noFill/>
          <a:ln>
            <a:noFill/>
          </a:ln>
        </p:spPr>
      </p:pic>
      <p:sp>
        <p:nvSpPr>
          <p:cNvPr id="24" name="Google Shape;24;p2"/>
          <p:cNvSpPr txBox="1"/>
          <p:nvPr/>
        </p:nvSpPr>
        <p:spPr>
          <a:xfrm>
            <a:off x="1019550" y="5711600"/>
            <a:ext cx="7341900" cy="613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1000"/>
              </a:spcBef>
              <a:spcAft>
                <a:spcPts val="0"/>
              </a:spcAft>
              <a:buNone/>
            </a:pPr>
            <a:r>
              <a:t/>
            </a:r>
            <a:endParaRPr b="1" sz="2800">
              <a:solidFill>
                <a:srgbClr val="065DA3"/>
              </a:solidFill>
            </a:endParaRPr>
          </a:p>
        </p:txBody>
      </p:sp>
      <p:pic>
        <p:nvPicPr>
          <p:cNvPr id="25" name="Google Shape;25;p2"/>
          <p:cNvPicPr preferRelativeResize="0"/>
          <p:nvPr/>
        </p:nvPicPr>
        <p:blipFill>
          <a:blip r:embed="rId6">
            <a:alphaModFix/>
          </a:blip>
          <a:stretch>
            <a:fillRect/>
          </a:stretch>
        </p:blipFill>
        <p:spPr>
          <a:xfrm>
            <a:off x="297472" y="179210"/>
            <a:ext cx="1881975" cy="796175"/>
          </a:xfrm>
          <a:prstGeom prst="rect">
            <a:avLst/>
          </a:prstGeom>
          <a:noFill/>
          <a:ln>
            <a:noFill/>
          </a:ln>
        </p:spPr>
      </p:pic>
      <p:sp>
        <p:nvSpPr>
          <p:cNvPr id="26" name="Google Shape;26;p2"/>
          <p:cNvSpPr txBox="1"/>
          <p:nvPr/>
        </p:nvSpPr>
        <p:spPr>
          <a:xfrm>
            <a:off x="2838425" y="91550"/>
            <a:ext cx="6226200" cy="943200"/>
          </a:xfrm>
          <a:prstGeom prst="rect">
            <a:avLst/>
          </a:prstGeom>
          <a:noFill/>
          <a:ln>
            <a:noFill/>
          </a:ln>
        </p:spPr>
        <p:txBody>
          <a:bodyPr anchorCtr="0" anchor="ctr" bIns="45700" lIns="91425" spcFirstLastPara="1" rIns="91425" wrap="square" tIns="45700">
            <a:noAutofit/>
          </a:bodyPr>
          <a:lstStyle/>
          <a:p>
            <a:pPr indent="0" lvl="0" marL="0" rtl="0" algn="r">
              <a:lnSpc>
                <a:spcPct val="80000"/>
              </a:lnSpc>
              <a:spcBef>
                <a:spcPts val="0"/>
              </a:spcBef>
              <a:spcAft>
                <a:spcPts val="0"/>
              </a:spcAft>
              <a:buNone/>
            </a:pPr>
            <a:r>
              <a:t/>
            </a:r>
            <a:endParaRPr b="1" sz="3600">
              <a:solidFill>
                <a:srgbClr val="FFFFFF"/>
              </a:solidFill>
            </a:endParaRPr>
          </a:p>
        </p:txBody>
      </p:sp>
      <p:sp>
        <p:nvSpPr>
          <p:cNvPr id="27" name="Google Shape;27;p2"/>
          <p:cNvSpPr txBox="1"/>
          <p:nvPr/>
        </p:nvSpPr>
        <p:spPr>
          <a:xfrm>
            <a:off x="199300" y="1626550"/>
            <a:ext cx="4000500" cy="2997000"/>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None/>
            </a:pPr>
            <a:r>
              <a:t/>
            </a:r>
            <a:endParaRPr b="1" sz="3600">
              <a:solidFill>
                <a:srgbClr val="FFFFFF"/>
              </a:solidFill>
            </a:endParaRPr>
          </a:p>
        </p:txBody>
      </p:sp>
      <p:sp>
        <p:nvSpPr>
          <p:cNvPr id="28" name="Google Shape;28;p2"/>
          <p:cNvSpPr txBox="1"/>
          <p:nvPr/>
        </p:nvSpPr>
        <p:spPr>
          <a:xfrm>
            <a:off x="1946025" y="5711600"/>
            <a:ext cx="6060900" cy="6138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1000"/>
              </a:spcBef>
              <a:spcAft>
                <a:spcPts val="0"/>
              </a:spcAft>
              <a:buNone/>
            </a:pPr>
            <a:r>
              <a:t/>
            </a:r>
            <a:endParaRPr b="1" sz="2800">
              <a:solidFill>
                <a:srgbClr val="065DA3"/>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Content" type="obj">
  <p:cSld name="OBJECT">
    <p:spTree>
      <p:nvGrpSpPr>
        <p:cNvPr id="29" name="Shape 29"/>
        <p:cNvGrpSpPr/>
        <p:nvPr/>
      </p:nvGrpSpPr>
      <p:grpSpPr>
        <a:xfrm>
          <a:off x="0" y="0"/>
          <a:ext cx="0" cy="0"/>
          <a:chOff x="0" y="0"/>
          <a:chExt cx="0" cy="0"/>
        </a:xfrm>
      </p:grpSpPr>
      <p:pic>
        <p:nvPicPr>
          <p:cNvPr id="30" name="Google Shape;30;p3"/>
          <p:cNvPicPr preferRelativeResize="0"/>
          <p:nvPr/>
        </p:nvPicPr>
        <p:blipFill rotWithShape="1">
          <a:blip r:embed="rId2">
            <a:alphaModFix/>
          </a:blip>
          <a:srcRect b="0" l="0" r="0" t="0"/>
          <a:stretch/>
        </p:blipFill>
        <p:spPr>
          <a:xfrm rot="10800000">
            <a:off x="-1" y="0"/>
            <a:ext cx="7661529" cy="1148862"/>
          </a:xfrm>
          <a:prstGeom prst="rect">
            <a:avLst/>
          </a:prstGeom>
          <a:noFill/>
          <a:ln>
            <a:noFill/>
          </a:ln>
        </p:spPr>
      </p:pic>
      <p:sp>
        <p:nvSpPr>
          <p:cNvPr id="31" name="Google Shape;31;p3"/>
          <p:cNvSpPr txBox="1"/>
          <p:nvPr>
            <p:ph type="title"/>
          </p:nvPr>
        </p:nvSpPr>
        <p:spPr>
          <a:xfrm>
            <a:off x="348075" y="212632"/>
            <a:ext cx="7072634" cy="783737"/>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3600"/>
              <a:buFont typeface="Arial Narrow"/>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3"/>
          <p:cNvSpPr txBox="1"/>
          <p:nvPr>
            <p:ph idx="1" type="body"/>
          </p:nvPr>
        </p:nvSpPr>
        <p:spPr>
          <a:xfrm>
            <a:off x="348073" y="1283409"/>
            <a:ext cx="8502849" cy="5129114"/>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Clr>
                <a:srgbClr val="065DA3"/>
              </a:buClr>
              <a:buSzPts val="2800"/>
              <a:buFont typeface="Arial"/>
              <a:buChar char="•"/>
              <a:defRPr/>
            </a:lvl1pPr>
            <a:lvl2pPr indent="-381000" lvl="1" marL="914400" algn="l">
              <a:lnSpc>
                <a:spcPct val="100000"/>
              </a:lnSpc>
              <a:spcBef>
                <a:spcPts val="500"/>
              </a:spcBef>
              <a:spcAft>
                <a:spcPts val="0"/>
              </a:spcAft>
              <a:buClr>
                <a:schemeClr val="dk1"/>
              </a:buClr>
              <a:buSzPts val="2400"/>
              <a:buFont typeface="Arial"/>
              <a:buChar char="•"/>
              <a:defRPr/>
            </a:lvl2pPr>
            <a:lvl3pPr indent="-355600" lvl="2" marL="1371600" algn="l">
              <a:lnSpc>
                <a:spcPct val="100000"/>
              </a:lnSpc>
              <a:spcBef>
                <a:spcPts val="500"/>
              </a:spcBef>
              <a:spcAft>
                <a:spcPts val="0"/>
              </a:spcAft>
              <a:buClr>
                <a:srgbClr val="065DA3"/>
              </a:buClr>
              <a:buSzPts val="2000"/>
              <a:buFont typeface="Arial"/>
              <a:buChar char="•"/>
              <a:defRPr/>
            </a:lvl3pPr>
            <a:lvl4pPr indent="-342900" lvl="3" marL="1828800" algn="l">
              <a:lnSpc>
                <a:spcPct val="100000"/>
              </a:lnSpc>
              <a:spcBef>
                <a:spcPts val="500"/>
              </a:spcBef>
              <a:spcAft>
                <a:spcPts val="0"/>
              </a:spcAft>
              <a:buClr>
                <a:schemeClr val="dk1"/>
              </a:buClr>
              <a:buSzPts val="1800"/>
              <a:buFont typeface="Arial"/>
              <a:buChar char="•"/>
              <a:defRPr/>
            </a:lvl4pPr>
            <a:lvl5pPr indent="-342900" lvl="4" marL="2286000" algn="l">
              <a:lnSpc>
                <a:spcPct val="100000"/>
              </a:lnSpc>
              <a:spcBef>
                <a:spcPts val="500"/>
              </a:spcBef>
              <a:spcAft>
                <a:spcPts val="0"/>
              </a:spcAft>
              <a:buClr>
                <a:srgbClr val="065DA3"/>
              </a:buClr>
              <a:buSzPts val="1800"/>
              <a:buFont typeface="Arial"/>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3" name="Google Shape;33;p3"/>
          <p:cNvPicPr preferRelativeResize="0"/>
          <p:nvPr/>
        </p:nvPicPr>
        <p:blipFill rotWithShape="1">
          <a:blip r:embed="rId3">
            <a:alphaModFix/>
          </a:blip>
          <a:srcRect b="0" l="0" r="0" t="0"/>
          <a:stretch/>
        </p:blipFill>
        <p:spPr>
          <a:xfrm>
            <a:off x="0" y="6451600"/>
            <a:ext cx="9144000" cy="406400"/>
          </a:xfrm>
          <a:prstGeom prst="rect">
            <a:avLst/>
          </a:prstGeom>
          <a:noFill/>
          <a:ln>
            <a:noFill/>
          </a:ln>
        </p:spPr>
      </p:pic>
      <p:pic>
        <p:nvPicPr>
          <p:cNvPr id="34" name="Google Shape;34;p3"/>
          <p:cNvPicPr preferRelativeResize="0"/>
          <p:nvPr/>
        </p:nvPicPr>
        <p:blipFill rotWithShape="1">
          <a:blip r:embed="rId2">
            <a:alphaModFix/>
          </a:blip>
          <a:srcRect b="0" l="0" r="0" t="0"/>
          <a:stretch/>
        </p:blipFill>
        <p:spPr>
          <a:xfrm rot="10800000">
            <a:off x="-1" y="0"/>
            <a:ext cx="7661529" cy="1148862"/>
          </a:xfrm>
          <a:prstGeom prst="rect">
            <a:avLst/>
          </a:prstGeom>
          <a:noFill/>
          <a:ln>
            <a:noFill/>
          </a:ln>
        </p:spPr>
      </p:pic>
      <p:pic>
        <p:nvPicPr>
          <p:cNvPr id="35" name="Google Shape;35;p3"/>
          <p:cNvPicPr preferRelativeResize="0"/>
          <p:nvPr/>
        </p:nvPicPr>
        <p:blipFill rotWithShape="1">
          <a:blip r:embed="rId3">
            <a:alphaModFix/>
          </a:blip>
          <a:srcRect b="0" l="0" r="0" t="0"/>
          <a:stretch/>
        </p:blipFill>
        <p:spPr>
          <a:xfrm>
            <a:off x="0" y="6451600"/>
            <a:ext cx="9144000" cy="406400"/>
          </a:xfrm>
          <a:prstGeom prst="rect">
            <a:avLst/>
          </a:prstGeom>
          <a:noFill/>
          <a:ln>
            <a:noFill/>
          </a:ln>
        </p:spPr>
      </p:pic>
      <p:sp>
        <p:nvSpPr>
          <p:cNvPr id="36" name="Google Shape;36;p3"/>
          <p:cNvSpPr txBox="1"/>
          <p:nvPr>
            <p:ph idx="2" type="title"/>
          </p:nvPr>
        </p:nvSpPr>
        <p:spPr>
          <a:xfrm>
            <a:off x="181300" y="118250"/>
            <a:ext cx="6936900" cy="932700"/>
          </a:xfrm>
          <a:prstGeom prst="rect">
            <a:avLst/>
          </a:prstGeom>
        </p:spPr>
        <p:txBody>
          <a:bodyPr anchorCtr="0" anchor="ctr" bIns="45700" lIns="91425" spcFirstLastPara="1" rIns="91425" wrap="square" tIns="45700">
            <a:noAutofit/>
          </a:bodyPr>
          <a:lstStyle>
            <a:lvl1pPr lvl="0">
              <a:spcBef>
                <a:spcPts val="0"/>
              </a:spcBef>
              <a:spcAft>
                <a:spcPts val="0"/>
              </a:spcAft>
              <a:buNone/>
              <a:defRPr>
                <a:solidFill>
                  <a:srgbClr val="FFFFFF"/>
                </a:solidFill>
                <a:latin typeface="Arial"/>
                <a:ea typeface="Arial"/>
                <a:cs typeface="Arial"/>
                <a:sym typeface="Arial"/>
              </a:defRPr>
            </a:lvl1pPr>
            <a:lvl2pPr lvl="1">
              <a:spcBef>
                <a:spcPts val="0"/>
              </a:spcBef>
              <a:spcAft>
                <a:spcPts val="0"/>
              </a:spcAft>
              <a:buNone/>
              <a:defRPr>
                <a:latin typeface="Arial"/>
                <a:ea typeface="Arial"/>
                <a:cs typeface="Arial"/>
                <a:sym typeface="Arial"/>
              </a:defRPr>
            </a:lvl2pPr>
            <a:lvl3pPr lvl="2">
              <a:spcBef>
                <a:spcPts val="0"/>
              </a:spcBef>
              <a:spcAft>
                <a:spcPts val="0"/>
              </a:spcAft>
              <a:buNone/>
              <a:defRPr>
                <a:latin typeface="Arial"/>
                <a:ea typeface="Arial"/>
                <a:cs typeface="Arial"/>
                <a:sym typeface="Arial"/>
              </a:defRPr>
            </a:lvl3pPr>
            <a:lvl4pPr lvl="3">
              <a:spcBef>
                <a:spcPts val="0"/>
              </a:spcBef>
              <a:spcAft>
                <a:spcPts val="0"/>
              </a:spcAft>
              <a:buNone/>
              <a:defRPr>
                <a:latin typeface="Arial"/>
                <a:ea typeface="Arial"/>
                <a:cs typeface="Arial"/>
                <a:sym typeface="Arial"/>
              </a:defRPr>
            </a:lvl4pPr>
            <a:lvl5pPr lvl="4">
              <a:spcBef>
                <a:spcPts val="0"/>
              </a:spcBef>
              <a:spcAft>
                <a:spcPts val="0"/>
              </a:spcAft>
              <a:buNone/>
              <a:defRPr>
                <a:latin typeface="Arial"/>
                <a:ea typeface="Arial"/>
                <a:cs typeface="Arial"/>
                <a:sym typeface="Arial"/>
              </a:defRPr>
            </a:lvl5pPr>
            <a:lvl6pPr lvl="5">
              <a:spcBef>
                <a:spcPts val="0"/>
              </a:spcBef>
              <a:spcAft>
                <a:spcPts val="0"/>
              </a:spcAft>
              <a:buNone/>
              <a:defRPr>
                <a:latin typeface="Arial"/>
                <a:ea typeface="Arial"/>
                <a:cs typeface="Arial"/>
                <a:sym typeface="Arial"/>
              </a:defRPr>
            </a:lvl6pPr>
            <a:lvl7pPr lvl="6">
              <a:spcBef>
                <a:spcPts val="0"/>
              </a:spcBef>
              <a:spcAft>
                <a:spcPts val="0"/>
              </a:spcAft>
              <a:buNone/>
              <a:defRPr>
                <a:latin typeface="Arial"/>
                <a:ea typeface="Arial"/>
                <a:cs typeface="Arial"/>
                <a:sym typeface="Arial"/>
              </a:defRPr>
            </a:lvl7pPr>
            <a:lvl8pPr lvl="7">
              <a:spcBef>
                <a:spcPts val="0"/>
              </a:spcBef>
              <a:spcAft>
                <a:spcPts val="0"/>
              </a:spcAft>
              <a:buNone/>
              <a:defRPr>
                <a:latin typeface="Arial"/>
                <a:ea typeface="Arial"/>
                <a:cs typeface="Arial"/>
                <a:sym typeface="Arial"/>
              </a:defRPr>
            </a:lvl8pPr>
            <a:lvl9pPr lvl="8">
              <a:spcBef>
                <a:spcPts val="0"/>
              </a:spcBef>
              <a:spcAft>
                <a:spcPts val="0"/>
              </a:spcAft>
              <a:buNone/>
              <a:defRPr>
                <a:latin typeface="Arial"/>
                <a:ea typeface="Arial"/>
                <a:cs typeface="Arial"/>
                <a:sym typeface="Arial"/>
              </a:defRPr>
            </a:lvl9pPr>
          </a:lstStyle>
          <a:p/>
        </p:txBody>
      </p:sp>
      <p:pic>
        <p:nvPicPr>
          <p:cNvPr id="37" name="Google Shape;37;p3"/>
          <p:cNvPicPr preferRelativeResize="0"/>
          <p:nvPr/>
        </p:nvPicPr>
        <p:blipFill>
          <a:blip r:embed="rId4">
            <a:alphaModFix/>
          </a:blip>
          <a:stretch>
            <a:fillRect/>
          </a:stretch>
        </p:blipFill>
        <p:spPr>
          <a:xfrm>
            <a:off x="7651650" y="325942"/>
            <a:ext cx="1316925" cy="5571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Content (No Footer)">
  <p:cSld name="Default Content (No Footer)">
    <p:spTree>
      <p:nvGrpSpPr>
        <p:cNvPr id="38" name="Shape 38"/>
        <p:cNvGrpSpPr/>
        <p:nvPr/>
      </p:nvGrpSpPr>
      <p:grpSpPr>
        <a:xfrm>
          <a:off x="0" y="0"/>
          <a:ext cx="0" cy="0"/>
          <a:chOff x="0" y="0"/>
          <a:chExt cx="0" cy="0"/>
        </a:xfrm>
      </p:grpSpPr>
      <p:pic>
        <p:nvPicPr>
          <p:cNvPr id="39" name="Google Shape;39;p4"/>
          <p:cNvPicPr preferRelativeResize="0"/>
          <p:nvPr/>
        </p:nvPicPr>
        <p:blipFill rotWithShape="1">
          <a:blip r:embed="rId2">
            <a:alphaModFix/>
          </a:blip>
          <a:srcRect b="0" l="0" r="0" t="0"/>
          <a:stretch/>
        </p:blipFill>
        <p:spPr>
          <a:xfrm rot="10800000">
            <a:off x="-1" y="0"/>
            <a:ext cx="7661529" cy="1148862"/>
          </a:xfrm>
          <a:prstGeom prst="rect">
            <a:avLst/>
          </a:prstGeom>
          <a:noFill/>
          <a:ln>
            <a:noFill/>
          </a:ln>
        </p:spPr>
      </p:pic>
      <p:sp>
        <p:nvSpPr>
          <p:cNvPr id="40" name="Google Shape;40;p4"/>
          <p:cNvSpPr txBox="1"/>
          <p:nvPr>
            <p:ph type="title"/>
          </p:nvPr>
        </p:nvSpPr>
        <p:spPr>
          <a:xfrm>
            <a:off x="348074" y="212632"/>
            <a:ext cx="7060911" cy="783737"/>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3600"/>
              <a:buFont typeface="Arial Narrow"/>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4"/>
          <p:cNvSpPr txBox="1"/>
          <p:nvPr>
            <p:ph idx="1" type="body"/>
          </p:nvPr>
        </p:nvSpPr>
        <p:spPr>
          <a:xfrm>
            <a:off x="348073" y="1283409"/>
            <a:ext cx="8502849" cy="545736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Clr>
                <a:srgbClr val="065DA3"/>
              </a:buClr>
              <a:buSzPts val="2800"/>
              <a:buFont typeface="Arial"/>
              <a:buChar char="•"/>
              <a:defRPr/>
            </a:lvl1pPr>
            <a:lvl2pPr indent="-381000" lvl="1" marL="914400" algn="l">
              <a:lnSpc>
                <a:spcPct val="100000"/>
              </a:lnSpc>
              <a:spcBef>
                <a:spcPts val="500"/>
              </a:spcBef>
              <a:spcAft>
                <a:spcPts val="0"/>
              </a:spcAft>
              <a:buClr>
                <a:schemeClr val="dk1"/>
              </a:buClr>
              <a:buSzPts val="2400"/>
              <a:buFont typeface="Arial"/>
              <a:buChar char="•"/>
              <a:defRPr/>
            </a:lvl2pPr>
            <a:lvl3pPr indent="-355600" lvl="2" marL="1371600" algn="l">
              <a:lnSpc>
                <a:spcPct val="100000"/>
              </a:lnSpc>
              <a:spcBef>
                <a:spcPts val="500"/>
              </a:spcBef>
              <a:spcAft>
                <a:spcPts val="0"/>
              </a:spcAft>
              <a:buClr>
                <a:srgbClr val="065DA3"/>
              </a:buClr>
              <a:buSzPts val="2000"/>
              <a:buFont typeface="Arial"/>
              <a:buChar char="•"/>
              <a:defRPr/>
            </a:lvl3pPr>
            <a:lvl4pPr indent="-342900" lvl="3" marL="1828800" algn="l">
              <a:lnSpc>
                <a:spcPct val="100000"/>
              </a:lnSpc>
              <a:spcBef>
                <a:spcPts val="500"/>
              </a:spcBef>
              <a:spcAft>
                <a:spcPts val="0"/>
              </a:spcAft>
              <a:buClr>
                <a:schemeClr val="dk1"/>
              </a:buClr>
              <a:buSzPts val="1800"/>
              <a:buFont typeface="Arial"/>
              <a:buChar char="•"/>
              <a:defRPr/>
            </a:lvl4pPr>
            <a:lvl5pPr indent="-342900" lvl="4" marL="2286000" algn="l">
              <a:lnSpc>
                <a:spcPct val="100000"/>
              </a:lnSpc>
              <a:spcBef>
                <a:spcPts val="500"/>
              </a:spcBef>
              <a:spcAft>
                <a:spcPts val="0"/>
              </a:spcAft>
              <a:buClr>
                <a:srgbClr val="065DA3"/>
              </a:buClr>
              <a:buSzPts val="1800"/>
              <a:buFont typeface="Arial"/>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42" name="Google Shape;42;p4"/>
          <p:cNvPicPr preferRelativeResize="0"/>
          <p:nvPr/>
        </p:nvPicPr>
        <p:blipFill rotWithShape="1">
          <a:blip r:embed="rId2">
            <a:alphaModFix/>
          </a:blip>
          <a:srcRect b="0" l="0" r="0" t="0"/>
          <a:stretch/>
        </p:blipFill>
        <p:spPr>
          <a:xfrm rot="10800000">
            <a:off x="-2" y="0"/>
            <a:ext cx="7661530" cy="1148862"/>
          </a:xfrm>
          <a:prstGeom prst="rect">
            <a:avLst/>
          </a:prstGeom>
          <a:noFill/>
          <a:ln>
            <a:noFill/>
          </a:ln>
        </p:spPr>
      </p:pic>
      <p:sp>
        <p:nvSpPr>
          <p:cNvPr id="43" name="Google Shape;43;p4"/>
          <p:cNvSpPr txBox="1"/>
          <p:nvPr>
            <p:ph idx="2" type="title"/>
          </p:nvPr>
        </p:nvSpPr>
        <p:spPr>
          <a:xfrm>
            <a:off x="181300" y="118250"/>
            <a:ext cx="6936900" cy="932700"/>
          </a:xfrm>
          <a:prstGeom prst="rect">
            <a:avLst/>
          </a:prstGeom>
        </p:spPr>
        <p:txBody>
          <a:bodyPr anchorCtr="0" anchor="ctr" bIns="45700" lIns="91425" spcFirstLastPara="1" rIns="91425" wrap="square" tIns="45700">
            <a:noAutofit/>
          </a:bodyPr>
          <a:lstStyle>
            <a:lvl1pPr lvl="0" rtl="0">
              <a:spcBef>
                <a:spcPts val="0"/>
              </a:spcBef>
              <a:spcAft>
                <a:spcPts val="0"/>
              </a:spcAft>
              <a:buNone/>
              <a:defRPr>
                <a:solidFill>
                  <a:srgbClr val="FFFFFF"/>
                </a:solidFill>
                <a:latin typeface="Arial"/>
                <a:ea typeface="Arial"/>
                <a:cs typeface="Arial"/>
                <a:sym typeface="Arial"/>
              </a:defRPr>
            </a:lvl1pPr>
            <a:lvl2pPr lvl="1" rtl="0">
              <a:spcBef>
                <a:spcPts val="0"/>
              </a:spcBef>
              <a:spcAft>
                <a:spcPts val="0"/>
              </a:spcAft>
              <a:buNone/>
              <a:defRPr>
                <a:latin typeface="Arial"/>
                <a:ea typeface="Arial"/>
                <a:cs typeface="Arial"/>
                <a:sym typeface="Arial"/>
              </a:defRPr>
            </a:lvl2pPr>
            <a:lvl3pPr lvl="2" rtl="0">
              <a:spcBef>
                <a:spcPts val="0"/>
              </a:spcBef>
              <a:spcAft>
                <a:spcPts val="0"/>
              </a:spcAft>
              <a:buNone/>
              <a:defRPr>
                <a:latin typeface="Arial"/>
                <a:ea typeface="Arial"/>
                <a:cs typeface="Arial"/>
                <a:sym typeface="Arial"/>
              </a:defRPr>
            </a:lvl3pPr>
            <a:lvl4pPr lvl="3" rtl="0">
              <a:spcBef>
                <a:spcPts val="0"/>
              </a:spcBef>
              <a:spcAft>
                <a:spcPts val="0"/>
              </a:spcAft>
              <a:buNone/>
              <a:defRPr>
                <a:latin typeface="Arial"/>
                <a:ea typeface="Arial"/>
                <a:cs typeface="Arial"/>
                <a:sym typeface="Arial"/>
              </a:defRPr>
            </a:lvl4pPr>
            <a:lvl5pPr lvl="4" rtl="0">
              <a:spcBef>
                <a:spcPts val="0"/>
              </a:spcBef>
              <a:spcAft>
                <a:spcPts val="0"/>
              </a:spcAft>
              <a:buNone/>
              <a:defRPr>
                <a:latin typeface="Arial"/>
                <a:ea typeface="Arial"/>
                <a:cs typeface="Arial"/>
                <a:sym typeface="Arial"/>
              </a:defRPr>
            </a:lvl5pPr>
            <a:lvl6pPr lvl="5" rtl="0">
              <a:spcBef>
                <a:spcPts val="0"/>
              </a:spcBef>
              <a:spcAft>
                <a:spcPts val="0"/>
              </a:spcAft>
              <a:buNone/>
              <a:defRPr>
                <a:latin typeface="Arial"/>
                <a:ea typeface="Arial"/>
                <a:cs typeface="Arial"/>
                <a:sym typeface="Arial"/>
              </a:defRPr>
            </a:lvl6pPr>
            <a:lvl7pPr lvl="6" rtl="0">
              <a:spcBef>
                <a:spcPts val="0"/>
              </a:spcBef>
              <a:spcAft>
                <a:spcPts val="0"/>
              </a:spcAft>
              <a:buNone/>
              <a:defRPr>
                <a:latin typeface="Arial"/>
                <a:ea typeface="Arial"/>
                <a:cs typeface="Arial"/>
                <a:sym typeface="Arial"/>
              </a:defRPr>
            </a:lvl7pPr>
            <a:lvl8pPr lvl="7" rtl="0">
              <a:spcBef>
                <a:spcPts val="0"/>
              </a:spcBef>
              <a:spcAft>
                <a:spcPts val="0"/>
              </a:spcAft>
              <a:buNone/>
              <a:defRPr>
                <a:latin typeface="Arial"/>
                <a:ea typeface="Arial"/>
                <a:cs typeface="Arial"/>
                <a:sym typeface="Arial"/>
              </a:defRPr>
            </a:lvl8pPr>
            <a:lvl9pPr lvl="8" rtl="0">
              <a:spcBef>
                <a:spcPts val="0"/>
              </a:spcBef>
              <a:spcAft>
                <a:spcPts val="0"/>
              </a:spcAft>
              <a:buNone/>
              <a:defRPr>
                <a:latin typeface="Arial"/>
                <a:ea typeface="Arial"/>
                <a:cs typeface="Arial"/>
                <a:sym typeface="Arial"/>
              </a:defRPr>
            </a:lvl9pPr>
          </a:lstStyle>
          <a:p/>
        </p:txBody>
      </p:sp>
      <p:pic>
        <p:nvPicPr>
          <p:cNvPr id="44" name="Google Shape;44;p4"/>
          <p:cNvPicPr preferRelativeResize="0"/>
          <p:nvPr/>
        </p:nvPicPr>
        <p:blipFill>
          <a:blip r:embed="rId3">
            <a:alphaModFix/>
          </a:blip>
          <a:stretch>
            <a:fillRect/>
          </a:stretch>
        </p:blipFill>
        <p:spPr>
          <a:xfrm>
            <a:off x="7651650" y="325942"/>
            <a:ext cx="1316925" cy="5571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lternate Content">
  <p:cSld name="Alternate Content">
    <p:spTree>
      <p:nvGrpSpPr>
        <p:cNvPr id="45" name="Shape 45"/>
        <p:cNvGrpSpPr/>
        <p:nvPr/>
      </p:nvGrpSpPr>
      <p:grpSpPr>
        <a:xfrm>
          <a:off x="0" y="0"/>
          <a:ext cx="0" cy="0"/>
          <a:chOff x="0" y="0"/>
          <a:chExt cx="0" cy="0"/>
        </a:xfrm>
      </p:grpSpPr>
      <p:pic>
        <p:nvPicPr>
          <p:cNvPr id="46" name="Google Shape;46;p5"/>
          <p:cNvPicPr preferRelativeResize="0"/>
          <p:nvPr/>
        </p:nvPicPr>
        <p:blipFill rotWithShape="1">
          <a:blip r:embed="rId2">
            <a:alphaModFix/>
          </a:blip>
          <a:srcRect b="0" l="0" r="0" t="0"/>
          <a:stretch/>
        </p:blipFill>
        <p:spPr>
          <a:xfrm>
            <a:off x="0" y="6451600"/>
            <a:ext cx="9144000" cy="406400"/>
          </a:xfrm>
          <a:prstGeom prst="rect">
            <a:avLst/>
          </a:prstGeom>
          <a:noFill/>
          <a:ln>
            <a:noFill/>
          </a:ln>
        </p:spPr>
      </p:pic>
      <p:sp>
        <p:nvSpPr>
          <p:cNvPr id="47" name="Google Shape;47;p5"/>
          <p:cNvSpPr txBox="1"/>
          <p:nvPr>
            <p:ph idx="1" type="body"/>
          </p:nvPr>
        </p:nvSpPr>
        <p:spPr>
          <a:xfrm>
            <a:off x="213947" y="1283409"/>
            <a:ext cx="8636976" cy="5129114"/>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Clr>
                <a:srgbClr val="065DA3"/>
              </a:buClr>
              <a:buSzPts val="2800"/>
              <a:buFont typeface="Arial"/>
              <a:buChar char="•"/>
              <a:defRPr/>
            </a:lvl1pPr>
            <a:lvl2pPr indent="-381000" lvl="1" marL="914400" algn="l">
              <a:lnSpc>
                <a:spcPct val="100000"/>
              </a:lnSpc>
              <a:spcBef>
                <a:spcPts val="500"/>
              </a:spcBef>
              <a:spcAft>
                <a:spcPts val="0"/>
              </a:spcAft>
              <a:buClr>
                <a:schemeClr val="dk1"/>
              </a:buClr>
              <a:buSzPts val="2400"/>
              <a:buFont typeface="Arial"/>
              <a:buChar char="•"/>
              <a:defRPr/>
            </a:lvl2pPr>
            <a:lvl3pPr indent="-355600" lvl="2" marL="1371600" algn="l">
              <a:lnSpc>
                <a:spcPct val="100000"/>
              </a:lnSpc>
              <a:spcBef>
                <a:spcPts val="500"/>
              </a:spcBef>
              <a:spcAft>
                <a:spcPts val="0"/>
              </a:spcAft>
              <a:buClr>
                <a:srgbClr val="065DA3"/>
              </a:buClr>
              <a:buSzPts val="2000"/>
              <a:buFont typeface="Arial"/>
              <a:buChar char="•"/>
              <a:defRPr/>
            </a:lvl3pPr>
            <a:lvl4pPr indent="-342900" lvl="3" marL="1828800" algn="l">
              <a:lnSpc>
                <a:spcPct val="100000"/>
              </a:lnSpc>
              <a:spcBef>
                <a:spcPts val="500"/>
              </a:spcBef>
              <a:spcAft>
                <a:spcPts val="0"/>
              </a:spcAft>
              <a:buClr>
                <a:schemeClr val="dk1"/>
              </a:buClr>
              <a:buSzPts val="1800"/>
              <a:buFont typeface="Arial"/>
              <a:buChar char="•"/>
              <a:defRPr/>
            </a:lvl4pPr>
            <a:lvl5pPr indent="-342900" lvl="4" marL="2286000" algn="l">
              <a:lnSpc>
                <a:spcPct val="100000"/>
              </a:lnSpc>
              <a:spcBef>
                <a:spcPts val="500"/>
              </a:spcBef>
              <a:spcAft>
                <a:spcPts val="0"/>
              </a:spcAft>
              <a:buClr>
                <a:srgbClr val="065DA3"/>
              </a:buClr>
              <a:buSzPts val="1800"/>
              <a:buFont typeface="Arial"/>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48" name="Google Shape;48;p5"/>
          <p:cNvPicPr preferRelativeResize="0"/>
          <p:nvPr/>
        </p:nvPicPr>
        <p:blipFill rotWithShape="1">
          <a:blip r:embed="rId2">
            <a:alphaModFix/>
          </a:blip>
          <a:srcRect b="0" l="0" r="0" t="0"/>
          <a:stretch/>
        </p:blipFill>
        <p:spPr>
          <a:xfrm>
            <a:off x="0" y="6451600"/>
            <a:ext cx="9144000" cy="406400"/>
          </a:xfrm>
          <a:prstGeom prst="rect">
            <a:avLst/>
          </a:prstGeom>
          <a:noFill/>
          <a:ln>
            <a:noFill/>
          </a:ln>
        </p:spPr>
      </p:pic>
      <p:sp>
        <p:nvSpPr>
          <p:cNvPr id="49" name="Google Shape;49;p5"/>
          <p:cNvSpPr txBox="1"/>
          <p:nvPr>
            <p:ph type="title"/>
          </p:nvPr>
        </p:nvSpPr>
        <p:spPr>
          <a:xfrm>
            <a:off x="181300" y="118250"/>
            <a:ext cx="6936900" cy="932700"/>
          </a:xfrm>
          <a:prstGeom prst="rect">
            <a:avLst/>
          </a:prstGeom>
        </p:spPr>
        <p:txBody>
          <a:bodyPr anchorCtr="0" anchor="ctr" bIns="45700" lIns="91425" spcFirstLastPara="1" rIns="91425" wrap="square" tIns="45700">
            <a:noAutofit/>
          </a:bodyPr>
          <a:lstStyle>
            <a:lvl1pPr lvl="0" rtl="0">
              <a:spcBef>
                <a:spcPts val="0"/>
              </a:spcBef>
              <a:spcAft>
                <a:spcPts val="0"/>
              </a:spcAft>
              <a:buNone/>
              <a:defRPr>
                <a:solidFill>
                  <a:srgbClr val="065DA3"/>
                </a:solidFill>
                <a:latin typeface="Arial"/>
                <a:ea typeface="Arial"/>
                <a:cs typeface="Arial"/>
                <a:sym typeface="Arial"/>
              </a:defRPr>
            </a:lvl1pPr>
            <a:lvl2pPr lvl="1" rtl="0">
              <a:spcBef>
                <a:spcPts val="0"/>
              </a:spcBef>
              <a:spcAft>
                <a:spcPts val="0"/>
              </a:spcAft>
              <a:buNone/>
              <a:defRPr>
                <a:latin typeface="Arial"/>
                <a:ea typeface="Arial"/>
                <a:cs typeface="Arial"/>
                <a:sym typeface="Arial"/>
              </a:defRPr>
            </a:lvl2pPr>
            <a:lvl3pPr lvl="2" rtl="0">
              <a:spcBef>
                <a:spcPts val="0"/>
              </a:spcBef>
              <a:spcAft>
                <a:spcPts val="0"/>
              </a:spcAft>
              <a:buNone/>
              <a:defRPr>
                <a:latin typeface="Arial"/>
                <a:ea typeface="Arial"/>
                <a:cs typeface="Arial"/>
                <a:sym typeface="Arial"/>
              </a:defRPr>
            </a:lvl3pPr>
            <a:lvl4pPr lvl="3" rtl="0">
              <a:spcBef>
                <a:spcPts val="0"/>
              </a:spcBef>
              <a:spcAft>
                <a:spcPts val="0"/>
              </a:spcAft>
              <a:buNone/>
              <a:defRPr>
                <a:latin typeface="Arial"/>
                <a:ea typeface="Arial"/>
                <a:cs typeface="Arial"/>
                <a:sym typeface="Arial"/>
              </a:defRPr>
            </a:lvl4pPr>
            <a:lvl5pPr lvl="4" rtl="0">
              <a:spcBef>
                <a:spcPts val="0"/>
              </a:spcBef>
              <a:spcAft>
                <a:spcPts val="0"/>
              </a:spcAft>
              <a:buNone/>
              <a:defRPr>
                <a:latin typeface="Arial"/>
                <a:ea typeface="Arial"/>
                <a:cs typeface="Arial"/>
                <a:sym typeface="Arial"/>
              </a:defRPr>
            </a:lvl5pPr>
            <a:lvl6pPr lvl="5" rtl="0">
              <a:spcBef>
                <a:spcPts val="0"/>
              </a:spcBef>
              <a:spcAft>
                <a:spcPts val="0"/>
              </a:spcAft>
              <a:buNone/>
              <a:defRPr>
                <a:latin typeface="Arial"/>
                <a:ea typeface="Arial"/>
                <a:cs typeface="Arial"/>
                <a:sym typeface="Arial"/>
              </a:defRPr>
            </a:lvl6pPr>
            <a:lvl7pPr lvl="6" rtl="0">
              <a:spcBef>
                <a:spcPts val="0"/>
              </a:spcBef>
              <a:spcAft>
                <a:spcPts val="0"/>
              </a:spcAft>
              <a:buNone/>
              <a:defRPr>
                <a:latin typeface="Arial"/>
                <a:ea typeface="Arial"/>
                <a:cs typeface="Arial"/>
                <a:sym typeface="Arial"/>
              </a:defRPr>
            </a:lvl7pPr>
            <a:lvl8pPr lvl="7" rtl="0">
              <a:spcBef>
                <a:spcPts val="0"/>
              </a:spcBef>
              <a:spcAft>
                <a:spcPts val="0"/>
              </a:spcAft>
              <a:buNone/>
              <a:defRPr>
                <a:latin typeface="Arial"/>
                <a:ea typeface="Arial"/>
                <a:cs typeface="Arial"/>
                <a:sym typeface="Arial"/>
              </a:defRPr>
            </a:lvl8pPr>
            <a:lvl9pPr lvl="8" rtl="0">
              <a:spcBef>
                <a:spcPts val="0"/>
              </a:spcBef>
              <a:spcAft>
                <a:spcPts val="0"/>
              </a:spcAft>
              <a:buNone/>
              <a:defRPr>
                <a:latin typeface="Arial"/>
                <a:ea typeface="Arial"/>
                <a:cs typeface="Arial"/>
                <a:sym typeface="Arial"/>
              </a:defRPr>
            </a:lvl9pPr>
          </a:lstStyle>
          <a:p/>
        </p:txBody>
      </p:sp>
      <p:pic>
        <p:nvPicPr>
          <p:cNvPr id="50" name="Google Shape;50;p5"/>
          <p:cNvPicPr preferRelativeResize="0"/>
          <p:nvPr/>
        </p:nvPicPr>
        <p:blipFill>
          <a:blip r:embed="rId3">
            <a:alphaModFix/>
          </a:blip>
          <a:stretch>
            <a:fillRect/>
          </a:stretch>
        </p:blipFill>
        <p:spPr>
          <a:xfrm>
            <a:off x="7651650" y="325942"/>
            <a:ext cx="1316925" cy="55712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lternate Content (No Footer)" type="titleOnly">
  <p:cSld name="TITLE_ONLY">
    <p:spTree>
      <p:nvGrpSpPr>
        <p:cNvPr id="51" name="Shape 51"/>
        <p:cNvGrpSpPr/>
        <p:nvPr/>
      </p:nvGrpSpPr>
      <p:grpSpPr>
        <a:xfrm>
          <a:off x="0" y="0"/>
          <a:ext cx="0" cy="0"/>
          <a:chOff x="0" y="0"/>
          <a:chExt cx="0" cy="0"/>
        </a:xfrm>
      </p:grpSpPr>
      <p:sp>
        <p:nvSpPr>
          <p:cNvPr id="52" name="Google Shape;52;p6"/>
          <p:cNvSpPr txBox="1"/>
          <p:nvPr>
            <p:ph type="title"/>
          </p:nvPr>
        </p:nvSpPr>
        <p:spPr>
          <a:xfrm>
            <a:off x="181300" y="118250"/>
            <a:ext cx="6936900" cy="932700"/>
          </a:xfrm>
          <a:prstGeom prst="rect">
            <a:avLst/>
          </a:prstGeom>
        </p:spPr>
        <p:txBody>
          <a:bodyPr anchorCtr="0" anchor="ctr" bIns="45700" lIns="91425" spcFirstLastPara="1" rIns="91425" wrap="square" tIns="45700">
            <a:noAutofit/>
          </a:bodyPr>
          <a:lstStyle>
            <a:lvl1pPr lvl="0" rtl="0">
              <a:spcBef>
                <a:spcPts val="0"/>
              </a:spcBef>
              <a:spcAft>
                <a:spcPts val="0"/>
              </a:spcAft>
              <a:buNone/>
              <a:defRPr>
                <a:solidFill>
                  <a:srgbClr val="065DA3"/>
                </a:solidFill>
                <a:latin typeface="Arial"/>
                <a:ea typeface="Arial"/>
                <a:cs typeface="Arial"/>
                <a:sym typeface="Arial"/>
              </a:defRPr>
            </a:lvl1pPr>
            <a:lvl2pPr lvl="1" rtl="0">
              <a:spcBef>
                <a:spcPts val="0"/>
              </a:spcBef>
              <a:spcAft>
                <a:spcPts val="0"/>
              </a:spcAft>
              <a:buNone/>
              <a:defRPr>
                <a:latin typeface="Arial"/>
                <a:ea typeface="Arial"/>
                <a:cs typeface="Arial"/>
                <a:sym typeface="Arial"/>
              </a:defRPr>
            </a:lvl2pPr>
            <a:lvl3pPr lvl="2" rtl="0">
              <a:spcBef>
                <a:spcPts val="0"/>
              </a:spcBef>
              <a:spcAft>
                <a:spcPts val="0"/>
              </a:spcAft>
              <a:buNone/>
              <a:defRPr>
                <a:latin typeface="Arial"/>
                <a:ea typeface="Arial"/>
                <a:cs typeface="Arial"/>
                <a:sym typeface="Arial"/>
              </a:defRPr>
            </a:lvl3pPr>
            <a:lvl4pPr lvl="3" rtl="0">
              <a:spcBef>
                <a:spcPts val="0"/>
              </a:spcBef>
              <a:spcAft>
                <a:spcPts val="0"/>
              </a:spcAft>
              <a:buNone/>
              <a:defRPr>
                <a:latin typeface="Arial"/>
                <a:ea typeface="Arial"/>
                <a:cs typeface="Arial"/>
                <a:sym typeface="Arial"/>
              </a:defRPr>
            </a:lvl4pPr>
            <a:lvl5pPr lvl="4" rtl="0">
              <a:spcBef>
                <a:spcPts val="0"/>
              </a:spcBef>
              <a:spcAft>
                <a:spcPts val="0"/>
              </a:spcAft>
              <a:buNone/>
              <a:defRPr>
                <a:latin typeface="Arial"/>
                <a:ea typeface="Arial"/>
                <a:cs typeface="Arial"/>
                <a:sym typeface="Arial"/>
              </a:defRPr>
            </a:lvl5pPr>
            <a:lvl6pPr lvl="5" rtl="0">
              <a:spcBef>
                <a:spcPts val="0"/>
              </a:spcBef>
              <a:spcAft>
                <a:spcPts val="0"/>
              </a:spcAft>
              <a:buNone/>
              <a:defRPr>
                <a:latin typeface="Arial"/>
                <a:ea typeface="Arial"/>
                <a:cs typeface="Arial"/>
                <a:sym typeface="Arial"/>
              </a:defRPr>
            </a:lvl6pPr>
            <a:lvl7pPr lvl="6" rtl="0">
              <a:spcBef>
                <a:spcPts val="0"/>
              </a:spcBef>
              <a:spcAft>
                <a:spcPts val="0"/>
              </a:spcAft>
              <a:buNone/>
              <a:defRPr>
                <a:latin typeface="Arial"/>
                <a:ea typeface="Arial"/>
                <a:cs typeface="Arial"/>
                <a:sym typeface="Arial"/>
              </a:defRPr>
            </a:lvl7pPr>
            <a:lvl8pPr lvl="7" rtl="0">
              <a:spcBef>
                <a:spcPts val="0"/>
              </a:spcBef>
              <a:spcAft>
                <a:spcPts val="0"/>
              </a:spcAft>
              <a:buNone/>
              <a:defRPr>
                <a:latin typeface="Arial"/>
                <a:ea typeface="Arial"/>
                <a:cs typeface="Arial"/>
                <a:sym typeface="Arial"/>
              </a:defRPr>
            </a:lvl8pPr>
            <a:lvl9pPr lvl="8" rtl="0">
              <a:spcBef>
                <a:spcPts val="0"/>
              </a:spcBef>
              <a:spcAft>
                <a:spcPts val="0"/>
              </a:spcAft>
              <a:buNone/>
              <a:defRPr>
                <a:latin typeface="Arial"/>
                <a:ea typeface="Arial"/>
                <a:cs typeface="Arial"/>
                <a:sym typeface="Arial"/>
              </a:defRPr>
            </a:lvl9pPr>
          </a:lstStyle>
          <a:p/>
        </p:txBody>
      </p:sp>
      <p:pic>
        <p:nvPicPr>
          <p:cNvPr id="53" name="Google Shape;53;p6"/>
          <p:cNvPicPr preferRelativeResize="0"/>
          <p:nvPr/>
        </p:nvPicPr>
        <p:blipFill>
          <a:blip r:embed="rId2">
            <a:alphaModFix/>
          </a:blip>
          <a:stretch>
            <a:fillRect/>
          </a:stretch>
        </p:blipFill>
        <p:spPr>
          <a:xfrm>
            <a:off x="7651650" y="325942"/>
            <a:ext cx="1316925" cy="5571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lumns" type="twoObj">
  <p:cSld name="TWO_OBJECTS">
    <p:spTree>
      <p:nvGrpSpPr>
        <p:cNvPr id="54" name="Shape 54"/>
        <p:cNvGrpSpPr/>
        <p:nvPr/>
      </p:nvGrpSpPr>
      <p:grpSpPr>
        <a:xfrm>
          <a:off x="0" y="0"/>
          <a:ext cx="0" cy="0"/>
          <a:chOff x="0" y="0"/>
          <a:chExt cx="0" cy="0"/>
        </a:xfrm>
      </p:grpSpPr>
      <p:pic>
        <p:nvPicPr>
          <p:cNvPr id="55" name="Google Shape;55;p7"/>
          <p:cNvPicPr preferRelativeResize="0"/>
          <p:nvPr/>
        </p:nvPicPr>
        <p:blipFill rotWithShape="1">
          <a:blip r:embed="rId2">
            <a:alphaModFix/>
          </a:blip>
          <a:srcRect b="0" l="0" r="0" t="0"/>
          <a:stretch/>
        </p:blipFill>
        <p:spPr>
          <a:xfrm rot="10800000">
            <a:off x="0" y="0"/>
            <a:ext cx="7661529" cy="1148862"/>
          </a:xfrm>
          <a:prstGeom prst="rect">
            <a:avLst/>
          </a:prstGeom>
          <a:noFill/>
          <a:ln>
            <a:noFill/>
          </a:ln>
        </p:spPr>
      </p:pic>
      <p:sp>
        <p:nvSpPr>
          <p:cNvPr id="56" name="Google Shape;56;p7"/>
          <p:cNvSpPr txBox="1"/>
          <p:nvPr>
            <p:ph type="title"/>
          </p:nvPr>
        </p:nvSpPr>
        <p:spPr>
          <a:xfrm>
            <a:off x="213947" y="214539"/>
            <a:ext cx="7101254" cy="77992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3600"/>
              <a:buFont typeface="Arial Narrow"/>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7"/>
          <p:cNvSpPr txBox="1"/>
          <p:nvPr>
            <p:ph idx="1" type="body"/>
          </p:nvPr>
        </p:nvSpPr>
        <p:spPr>
          <a:xfrm>
            <a:off x="213946" y="1363403"/>
            <a:ext cx="4300904" cy="5002228"/>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Clr>
                <a:srgbClr val="065DA3"/>
              </a:buClr>
              <a:buSzPts val="2800"/>
              <a:buFont typeface="Arial"/>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rgbClr val="065DA3"/>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rgbClr val="065DA3"/>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7"/>
          <p:cNvSpPr txBox="1"/>
          <p:nvPr>
            <p:ph idx="2" type="body"/>
          </p:nvPr>
        </p:nvSpPr>
        <p:spPr>
          <a:xfrm>
            <a:off x="4629150" y="1363403"/>
            <a:ext cx="4233496" cy="5002228"/>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Clr>
                <a:srgbClr val="065DA3"/>
              </a:buClr>
              <a:buSzPts val="2800"/>
              <a:buFont typeface="Arial"/>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rgbClr val="065DA3"/>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rgbClr val="065DA3"/>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9" name="Google Shape;59;p7"/>
          <p:cNvPicPr preferRelativeResize="0"/>
          <p:nvPr/>
        </p:nvPicPr>
        <p:blipFill rotWithShape="1">
          <a:blip r:embed="rId3">
            <a:alphaModFix/>
          </a:blip>
          <a:srcRect b="0" l="0" r="0" t="0"/>
          <a:stretch/>
        </p:blipFill>
        <p:spPr>
          <a:xfrm>
            <a:off x="0" y="6451600"/>
            <a:ext cx="9144000" cy="406400"/>
          </a:xfrm>
          <a:prstGeom prst="rect">
            <a:avLst/>
          </a:prstGeom>
          <a:noFill/>
          <a:ln>
            <a:noFill/>
          </a:ln>
        </p:spPr>
      </p:pic>
      <p:pic>
        <p:nvPicPr>
          <p:cNvPr id="60" name="Google Shape;60;p7"/>
          <p:cNvPicPr preferRelativeResize="0"/>
          <p:nvPr/>
        </p:nvPicPr>
        <p:blipFill rotWithShape="1">
          <a:blip r:embed="rId2">
            <a:alphaModFix/>
          </a:blip>
          <a:srcRect b="0" l="0" r="0" t="0"/>
          <a:stretch/>
        </p:blipFill>
        <p:spPr>
          <a:xfrm rot="10800000">
            <a:off x="0" y="0"/>
            <a:ext cx="7661529" cy="1148862"/>
          </a:xfrm>
          <a:prstGeom prst="rect">
            <a:avLst/>
          </a:prstGeom>
          <a:noFill/>
          <a:ln>
            <a:noFill/>
          </a:ln>
        </p:spPr>
      </p:pic>
      <p:pic>
        <p:nvPicPr>
          <p:cNvPr id="61" name="Google Shape;61;p7"/>
          <p:cNvPicPr preferRelativeResize="0"/>
          <p:nvPr/>
        </p:nvPicPr>
        <p:blipFill rotWithShape="1">
          <a:blip r:embed="rId3">
            <a:alphaModFix/>
          </a:blip>
          <a:srcRect b="0" l="0" r="0" t="0"/>
          <a:stretch/>
        </p:blipFill>
        <p:spPr>
          <a:xfrm>
            <a:off x="0" y="6451600"/>
            <a:ext cx="9144000" cy="406400"/>
          </a:xfrm>
          <a:prstGeom prst="rect">
            <a:avLst/>
          </a:prstGeom>
          <a:noFill/>
          <a:ln>
            <a:noFill/>
          </a:ln>
        </p:spPr>
      </p:pic>
      <p:sp>
        <p:nvSpPr>
          <p:cNvPr id="62" name="Google Shape;62;p7"/>
          <p:cNvSpPr txBox="1"/>
          <p:nvPr>
            <p:ph idx="3" type="title"/>
          </p:nvPr>
        </p:nvSpPr>
        <p:spPr>
          <a:xfrm>
            <a:off x="181300" y="118250"/>
            <a:ext cx="6936900" cy="932700"/>
          </a:xfrm>
          <a:prstGeom prst="rect">
            <a:avLst/>
          </a:prstGeom>
        </p:spPr>
        <p:txBody>
          <a:bodyPr anchorCtr="0" anchor="ctr" bIns="45700" lIns="91425" spcFirstLastPara="1" rIns="91425" wrap="square" tIns="45700">
            <a:noAutofit/>
          </a:bodyPr>
          <a:lstStyle>
            <a:lvl1pPr lvl="0" rtl="0">
              <a:spcBef>
                <a:spcPts val="0"/>
              </a:spcBef>
              <a:spcAft>
                <a:spcPts val="0"/>
              </a:spcAft>
              <a:buNone/>
              <a:defRPr>
                <a:solidFill>
                  <a:srgbClr val="FFFFFF"/>
                </a:solidFill>
                <a:latin typeface="Arial"/>
                <a:ea typeface="Arial"/>
                <a:cs typeface="Arial"/>
                <a:sym typeface="Arial"/>
              </a:defRPr>
            </a:lvl1pPr>
            <a:lvl2pPr lvl="1" rtl="0">
              <a:spcBef>
                <a:spcPts val="0"/>
              </a:spcBef>
              <a:spcAft>
                <a:spcPts val="0"/>
              </a:spcAft>
              <a:buNone/>
              <a:defRPr>
                <a:latin typeface="Arial"/>
                <a:ea typeface="Arial"/>
                <a:cs typeface="Arial"/>
                <a:sym typeface="Arial"/>
              </a:defRPr>
            </a:lvl2pPr>
            <a:lvl3pPr lvl="2" rtl="0">
              <a:spcBef>
                <a:spcPts val="0"/>
              </a:spcBef>
              <a:spcAft>
                <a:spcPts val="0"/>
              </a:spcAft>
              <a:buNone/>
              <a:defRPr>
                <a:latin typeface="Arial"/>
                <a:ea typeface="Arial"/>
                <a:cs typeface="Arial"/>
                <a:sym typeface="Arial"/>
              </a:defRPr>
            </a:lvl3pPr>
            <a:lvl4pPr lvl="3" rtl="0">
              <a:spcBef>
                <a:spcPts val="0"/>
              </a:spcBef>
              <a:spcAft>
                <a:spcPts val="0"/>
              </a:spcAft>
              <a:buNone/>
              <a:defRPr>
                <a:latin typeface="Arial"/>
                <a:ea typeface="Arial"/>
                <a:cs typeface="Arial"/>
                <a:sym typeface="Arial"/>
              </a:defRPr>
            </a:lvl4pPr>
            <a:lvl5pPr lvl="4" rtl="0">
              <a:spcBef>
                <a:spcPts val="0"/>
              </a:spcBef>
              <a:spcAft>
                <a:spcPts val="0"/>
              </a:spcAft>
              <a:buNone/>
              <a:defRPr>
                <a:latin typeface="Arial"/>
                <a:ea typeface="Arial"/>
                <a:cs typeface="Arial"/>
                <a:sym typeface="Arial"/>
              </a:defRPr>
            </a:lvl5pPr>
            <a:lvl6pPr lvl="5" rtl="0">
              <a:spcBef>
                <a:spcPts val="0"/>
              </a:spcBef>
              <a:spcAft>
                <a:spcPts val="0"/>
              </a:spcAft>
              <a:buNone/>
              <a:defRPr>
                <a:latin typeface="Arial"/>
                <a:ea typeface="Arial"/>
                <a:cs typeface="Arial"/>
                <a:sym typeface="Arial"/>
              </a:defRPr>
            </a:lvl6pPr>
            <a:lvl7pPr lvl="6" rtl="0">
              <a:spcBef>
                <a:spcPts val="0"/>
              </a:spcBef>
              <a:spcAft>
                <a:spcPts val="0"/>
              </a:spcAft>
              <a:buNone/>
              <a:defRPr>
                <a:latin typeface="Arial"/>
                <a:ea typeface="Arial"/>
                <a:cs typeface="Arial"/>
                <a:sym typeface="Arial"/>
              </a:defRPr>
            </a:lvl7pPr>
            <a:lvl8pPr lvl="7" rtl="0">
              <a:spcBef>
                <a:spcPts val="0"/>
              </a:spcBef>
              <a:spcAft>
                <a:spcPts val="0"/>
              </a:spcAft>
              <a:buNone/>
              <a:defRPr>
                <a:latin typeface="Arial"/>
                <a:ea typeface="Arial"/>
                <a:cs typeface="Arial"/>
                <a:sym typeface="Arial"/>
              </a:defRPr>
            </a:lvl8pPr>
            <a:lvl9pPr lvl="8" rtl="0">
              <a:spcBef>
                <a:spcPts val="0"/>
              </a:spcBef>
              <a:spcAft>
                <a:spcPts val="0"/>
              </a:spcAft>
              <a:buNone/>
              <a:defRPr>
                <a:latin typeface="Arial"/>
                <a:ea typeface="Arial"/>
                <a:cs typeface="Arial"/>
                <a:sym typeface="Arial"/>
              </a:defRPr>
            </a:lvl9pPr>
          </a:lstStyle>
          <a:p/>
        </p:txBody>
      </p:sp>
      <p:pic>
        <p:nvPicPr>
          <p:cNvPr id="63" name="Google Shape;63;p7"/>
          <p:cNvPicPr preferRelativeResize="0"/>
          <p:nvPr/>
        </p:nvPicPr>
        <p:blipFill>
          <a:blip r:embed="rId4">
            <a:alphaModFix/>
          </a:blip>
          <a:stretch>
            <a:fillRect/>
          </a:stretch>
        </p:blipFill>
        <p:spPr>
          <a:xfrm>
            <a:off x="7651650" y="325942"/>
            <a:ext cx="1316925" cy="5571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ank You Slide">
  <p:cSld name="Thank You Slide">
    <p:spTree>
      <p:nvGrpSpPr>
        <p:cNvPr id="64" name="Shape 64"/>
        <p:cNvGrpSpPr/>
        <p:nvPr/>
      </p:nvGrpSpPr>
      <p:grpSpPr>
        <a:xfrm>
          <a:off x="0" y="0"/>
          <a:ext cx="0" cy="0"/>
          <a:chOff x="0" y="0"/>
          <a:chExt cx="0" cy="0"/>
        </a:xfrm>
      </p:grpSpPr>
      <p:pic>
        <p:nvPicPr>
          <p:cNvPr id="65" name="Google Shape;65;p8"/>
          <p:cNvPicPr preferRelativeResize="0"/>
          <p:nvPr/>
        </p:nvPicPr>
        <p:blipFill rotWithShape="1">
          <a:blip r:embed="rId2">
            <a:alphaModFix/>
          </a:blip>
          <a:srcRect b="0" l="0" r="0" t="0"/>
          <a:stretch/>
        </p:blipFill>
        <p:spPr>
          <a:xfrm>
            <a:off x="4450828" y="2007905"/>
            <a:ext cx="4693172" cy="3130309"/>
          </a:xfrm>
          <a:prstGeom prst="rect">
            <a:avLst/>
          </a:prstGeom>
          <a:noFill/>
          <a:ln>
            <a:noFill/>
          </a:ln>
        </p:spPr>
      </p:pic>
      <p:pic>
        <p:nvPicPr>
          <p:cNvPr id="66" name="Google Shape;66;p8"/>
          <p:cNvPicPr preferRelativeResize="0"/>
          <p:nvPr/>
        </p:nvPicPr>
        <p:blipFill rotWithShape="1">
          <a:blip r:embed="rId3">
            <a:alphaModFix/>
          </a:blip>
          <a:srcRect b="0" l="0" r="0" t="0"/>
          <a:stretch/>
        </p:blipFill>
        <p:spPr>
          <a:xfrm>
            <a:off x="3934525" y="1226708"/>
            <a:ext cx="5209474" cy="779808"/>
          </a:xfrm>
          <a:prstGeom prst="rect">
            <a:avLst/>
          </a:prstGeom>
          <a:noFill/>
          <a:ln>
            <a:noFill/>
          </a:ln>
          <a:effectLst>
            <a:outerShdw blurRad="50800" rotWithShape="0" algn="t" dir="5400000" dist="76200">
              <a:srgbClr val="000000">
                <a:alpha val="40000"/>
              </a:srgbClr>
            </a:outerShdw>
          </a:effectLst>
        </p:spPr>
      </p:pic>
      <p:sp>
        <p:nvSpPr>
          <p:cNvPr id="67" name="Google Shape;67;p8"/>
          <p:cNvSpPr txBox="1"/>
          <p:nvPr/>
        </p:nvSpPr>
        <p:spPr>
          <a:xfrm>
            <a:off x="4592760" y="1314263"/>
            <a:ext cx="4174957" cy="64633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i="0" lang="en-US" sz="3600">
                <a:solidFill>
                  <a:schemeClr val="lt1"/>
                </a:solidFill>
                <a:latin typeface="Arial"/>
                <a:ea typeface="Arial"/>
                <a:cs typeface="Arial"/>
                <a:sym typeface="Arial"/>
              </a:rPr>
              <a:t>Thank You!</a:t>
            </a:r>
            <a:endParaRPr/>
          </a:p>
        </p:txBody>
      </p:sp>
      <p:pic>
        <p:nvPicPr>
          <p:cNvPr id="68" name="Google Shape;68;p8"/>
          <p:cNvPicPr preferRelativeResize="0"/>
          <p:nvPr/>
        </p:nvPicPr>
        <p:blipFill rotWithShape="1">
          <a:blip r:embed="rId4">
            <a:alphaModFix/>
          </a:blip>
          <a:srcRect b="0" l="0" r="0" t="0"/>
          <a:stretch/>
        </p:blipFill>
        <p:spPr>
          <a:xfrm>
            <a:off x="6740769" y="288119"/>
            <a:ext cx="2050394" cy="649518"/>
          </a:xfrm>
          <a:prstGeom prst="rect">
            <a:avLst/>
          </a:prstGeom>
          <a:noFill/>
          <a:ln>
            <a:noFill/>
          </a:ln>
        </p:spPr>
      </p:pic>
      <p:sp>
        <p:nvSpPr>
          <p:cNvPr id="69" name="Google Shape;69;p8"/>
          <p:cNvSpPr txBox="1"/>
          <p:nvPr>
            <p:ph type="ctrTitle"/>
          </p:nvPr>
        </p:nvSpPr>
        <p:spPr>
          <a:xfrm>
            <a:off x="119627" y="2279267"/>
            <a:ext cx="4194465" cy="60439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065DA3"/>
              </a:buClr>
              <a:buSzPts val="2800"/>
              <a:buFont typeface="Arial Narrow"/>
              <a:buNone/>
              <a:defRPr b="1" i="0" sz="2800" cap="none">
                <a:solidFill>
                  <a:srgbClr val="065DA3"/>
                </a:solidFill>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8"/>
          <p:cNvSpPr txBox="1"/>
          <p:nvPr>
            <p:ph idx="1" type="body"/>
          </p:nvPr>
        </p:nvSpPr>
        <p:spPr>
          <a:xfrm>
            <a:off x="119627" y="3058593"/>
            <a:ext cx="4194465" cy="190468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065DA3"/>
              </a:buClr>
              <a:buSzPts val="1800"/>
              <a:buFont typeface="Arial"/>
              <a:buNone/>
              <a:defRPr sz="1800">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rgbClr val="065DA3"/>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rgbClr val="065DA3"/>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71" name="Google Shape;71;p8"/>
          <p:cNvPicPr preferRelativeResize="0"/>
          <p:nvPr/>
        </p:nvPicPr>
        <p:blipFill rotWithShape="1">
          <a:blip r:embed="rId5">
            <a:alphaModFix/>
          </a:blip>
          <a:srcRect b="0" l="0" r="0" t="0"/>
          <a:stretch/>
        </p:blipFill>
        <p:spPr>
          <a:xfrm>
            <a:off x="-1" y="5138214"/>
            <a:ext cx="9144000" cy="1719786"/>
          </a:xfrm>
          <a:prstGeom prst="rect">
            <a:avLst/>
          </a:prstGeom>
          <a:noFill/>
          <a:ln>
            <a:noFill/>
          </a:ln>
        </p:spPr>
      </p:pic>
      <p:pic>
        <p:nvPicPr>
          <p:cNvPr id="72" name="Google Shape;72;p8"/>
          <p:cNvPicPr preferRelativeResize="0"/>
          <p:nvPr/>
        </p:nvPicPr>
        <p:blipFill rotWithShape="1">
          <a:blip r:embed="rId2">
            <a:alphaModFix/>
          </a:blip>
          <a:srcRect b="0" l="0" r="0" t="0"/>
          <a:stretch/>
        </p:blipFill>
        <p:spPr>
          <a:xfrm>
            <a:off x="4450828" y="2007905"/>
            <a:ext cx="4693172" cy="3130309"/>
          </a:xfrm>
          <a:prstGeom prst="rect">
            <a:avLst/>
          </a:prstGeom>
          <a:noFill/>
          <a:ln>
            <a:noFill/>
          </a:ln>
        </p:spPr>
      </p:pic>
      <p:pic>
        <p:nvPicPr>
          <p:cNvPr id="73" name="Google Shape;73;p8"/>
          <p:cNvPicPr preferRelativeResize="0"/>
          <p:nvPr/>
        </p:nvPicPr>
        <p:blipFill rotWithShape="1">
          <a:blip r:embed="rId3">
            <a:alphaModFix/>
          </a:blip>
          <a:srcRect b="0" l="0" r="0" t="0"/>
          <a:stretch/>
        </p:blipFill>
        <p:spPr>
          <a:xfrm>
            <a:off x="3934525" y="1226708"/>
            <a:ext cx="5209474" cy="779808"/>
          </a:xfrm>
          <a:prstGeom prst="rect">
            <a:avLst/>
          </a:prstGeom>
          <a:noFill/>
          <a:ln>
            <a:noFill/>
          </a:ln>
          <a:effectLst>
            <a:outerShdw blurRad="50800" rotWithShape="0" algn="t" dir="5400000" dist="76200">
              <a:srgbClr val="000000">
                <a:alpha val="40000"/>
              </a:srgbClr>
            </a:outerShdw>
          </a:effectLst>
        </p:spPr>
      </p:pic>
      <p:sp>
        <p:nvSpPr>
          <p:cNvPr id="74" name="Google Shape;74;p8"/>
          <p:cNvSpPr txBox="1"/>
          <p:nvPr/>
        </p:nvSpPr>
        <p:spPr>
          <a:xfrm>
            <a:off x="4592760" y="1314263"/>
            <a:ext cx="4174957" cy="64633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i="0" lang="en-US" sz="3600">
                <a:solidFill>
                  <a:schemeClr val="lt1"/>
                </a:solidFill>
                <a:latin typeface="Arial"/>
                <a:ea typeface="Arial"/>
                <a:cs typeface="Arial"/>
                <a:sym typeface="Arial"/>
              </a:rPr>
              <a:t>Thank You!</a:t>
            </a:r>
            <a:endParaRPr/>
          </a:p>
        </p:txBody>
      </p:sp>
      <p:pic>
        <p:nvPicPr>
          <p:cNvPr id="75" name="Google Shape;75;p8"/>
          <p:cNvPicPr preferRelativeResize="0"/>
          <p:nvPr/>
        </p:nvPicPr>
        <p:blipFill rotWithShape="1">
          <a:blip r:embed="rId4">
            <a:alphaModFix/>
          </a:blip>
          <a:srcRect b="0" l="0" r="0" t="0"/>
          <a:stretch/>
        </p:blipFill>
        <p:spPr>
          <a:xfrm>
            <a:off x="6740769" y="288119"/>
            <a:ext cx="2050394" cy="649518"/>
          </a:xfrm>
          <a:prstGeom prst="rect">
            <a:avLst/>
          </a:prstGeom>
          <a:noFill/>
          <a:ln>
            <a:noFill/>
          </a:ln>
        </p:spPr>
      </p:pic>
      <p:pic>
        <p:nvPicPr>
          <p:cNvPr id="76" name="Google Shape;76;p8"/>
          <p:cNvPicPr preferRelativeResize="0"/>
          <p:nvPr/>
        </p:nvPicPr>
        <p:blipFill rotWithShape="1">
          <a:blip r:embed="rId5">
            <a:alphaModFix/>
          </a:blip>
          <a:srcRect b="0" l="0" r="0" t="0"/>
          <a:stretch/>
        </p:blipFill>
        <p:spPr>
          <a:xfrm>
            <a:off x="-1" y="5138214"/>
            <a:ext cx="9144000" cy="1719786"/>
          </a:xfrm>
          <a:prstGeom prst="rect">
            <a:avLst/>
          </a:prstGeom>
          <a:noFill/>
          <a:ln>
            <a:noFill/>
          </a:ln>
        </p:spPr>
      </p:pic>
      <p:pic>
        <p:nvPicPr>
          <p:cNvPr id="77" name="Google Shape;77;p8"/>
          <p:cNvPicPr preferRelativeResize="0"/>
          <p:nvPr/>
        </p:nvPicPr>
        <p:blipFill>
          <a:blip r:embed="rId6">
            <a:alphaModFix/>
          </a:blip>
          <a:stretch>
            <a:fillRect/>
          </a:stretch>
        </p:blipFill>
        <p:spPr>
          <a:xfrm>
            <a:off x="280900" y="292608"/>
            <a:ext cx="3774627" cy="159684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213946" y="214539"/>
            <a:ext cx="8672146" cy="779922"/>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65DA3"/>
              </a:buClr>
              <a:buSzPts val="3600"/>
              <a:buFont typeface="Arial Narrow"/>
              <a:buNone/>
              <a:defRPr b="1" i="0" sz="3600" u="none" cap="none" strike="noStrike">
                <a:solidFill>
                  <a:srgbClr val="065DA3"/>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213946" y="1291174"/>
            <a:ext cx="8672146" cy="5131069"/>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65DA3"/>
              </a:buClr>
              <a:buSzPts val="2800"/>
              <a:buFont typeface="Arial"/>
              <a:buChar char="•"/>
              <a:defRPr b="1" i="0" sz="2800" u="none" cap="none" strike="noStrike">
                <a:solidFill>
                  <a:srgbClr val="065DA3"/>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rgbClr val="065DA3"/>
              </a:buClr>
              <a:buSzPts val="2000"/>
              <a:buFont typeface="Arial"/>
              <a:buChar char="•"/>
              <a:defRPr b="0" i="0" sz="2000" u="none" cap="none" strike="noStrike">
                <a:solidFill>
                  <a:srgbClr val="065DA3"/>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rgbClr val="065DA3"/>
              </a:buClr>
              <a:buSzPts val="1800"/>
              <a:buFont typeface="Arial"/>
              <a:buChar char="•"/>
              <a:defRPr b="0" i="0" sz="1800" u="none" cap="none" strike="noStrike">
                <a:solidFill>
                  <a:srgbClr val="065DA3"/>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youtube.com/watch?v=KSfKikyzYgw" TargetMode="External"/><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9"/>
          <p:cNvSpPr txBox="1"/>
          <p:nvPr>
            <p:ph idx="4294967295" type="title"/>
          </p:nvPr>
        </p:nvSpPr>
        <p:spPr>
          <a:xfrm>
            <a:off x="297475" y="1395300"/>
            <a:ext cx="3870000" cy="3435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YOUR LIFE. </a:t>
            </a:r>
            <a:br>
              <a:rPr lang="en-US">
                <a:solidFill>
                  <a:srgbClr val="FFFFFF"/>
                </a:solidFill>
              </a:rPr>
            </a:br>
            <a:r>
              <a:rPr lang="en-US">
                <a:solidFill>
                  <a:srgbClr val="FFFFFF"/>
                </a:solidFill>
              </a:rPr>
              <a:t>YOUR CHOICE.</a:t>
            </a:r>
            <a:endParaRPr>
              <a:solidFill>
                <a:srgbClr val="FFFFFF"/>
              </a:solidFill>
            </a:endParaRPr>
          </a:p>
        </p:txBody>
      </p:sp>
      <p:sp>
        <p:nvSpPr>
          <p:cNvPr id="84" name="Google Shape;84;p9"/>
          <p:cNvSpPr txBox="1"/>
          <p:nvPr>
            <p:ph idx="4294967295" type="title"/>
          </p:nvPr>
        </p:nvSpPr>
        <p:spPr>
          <a:xfrm>
            <a:off x="2851125" y="147575"/>
            <a:ext cx="6116100" cy="794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SESSION 4</a:t>
            </a:r>
            <a:endParaRPr>
              <a:solidFill>
                <a:srgbClr val="FFFFFF"/>
              </a:solidFill>
            </a:endParaRPr>
          </a:p>
        </p:txBody>
      </p:sp>
      <p:sp>
        <p:nvSpPr>
          <p:cNvPr id="85" name="Google Shape;85;p9"/>
          <p:cNvSpPr txBox="1"/>
          <p:nvPr/>
        </p:nvSpPr>
        <p:spPr>
          <a:xfrm>
            <a:off x="-150" y="5711600"/>
            <a:ext cx="9144000" cy="613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1000"/>
              </a:spcBef>
              <a:spcAft>
                <a:spcPts val="0"/>
              </a:spcAft>
              <a:buNone/>
            </a:pPr>
            <a:r>
              <a:rPr lang="en-US" sz="1100">
                <a:highlight>
                  <a:srgbClr val="FFFFFF"/>
                </a:highlight>
              </a:rPr>
              <a:t>© 2019 The University of Texas Health Science Center at Houston. All rights are reserved. </a:t>
            </a:r>
            <a:br>
              <a:rPr lang="en-US" sz="1100">
                <a:highlight>
                  <a:srgbClr val="FFFFFF"/>
                </a:highlight>
              </a:rPr>
            </a:br>
            <a:r>
              <a:rPr lang="en-US" sz="1100">
                <a:highlight>
                  <a:srgbClr val="FFFFFF"/>
                </a:highlight>
              </a:rPr>
              <a:t>CATCH® is a registered trademark of The Regents of the University of California.  </a:t>
            </a:r>
            <a:endParaRPr b="1" sz="2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18"/>
          <p:cNvSpPr txBox="1"/>
          <p:nvPr>
            <p:ph idx="2" type="title"/>
          </p:nvPr>
        </p:nvSpPr>
        <p:spPr>
          <a:xfrm>
            <a:off x="181300" y="118250"/>
            <a:ext cx="6936900" cy="877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CONGRATULATIONS!</a:t>
            </a:r>
            <a:endParaRPr/>
          </a:p>
        </p:txBody>
      </p:sp>
      <p:pic>
        <p:nvPicPr>
          <p:cNvPr id="148" name="Google Shape;148;p18"/>
          <p:cNvPicPr preferRelativeResize="0"/>
          <p:nvPr/>
        </p:nvPicPr>
        <p:blipFill>
          <a:blip r:embed="rId3">
            <a:alphaModFix/>
          </a:blip>
          <a:stretch>
            <a:fillRect/>
          </a:stretch>
        </p:blipFill>
        <p:spPr>
          <a:xfrm>
            <a:off x="2015550" y="2070401"/>
            <a:ext cx="5112901" cy="3404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0"/>
          <p:cNvSpPr txBox="1"/>
          <p:nvPr>
            <p:ph idx="2" type="title"/>
          </p:nvPr>
        </p:nvSpPr>
        <p:spPr>
          <a:xfrm>
            <a:off x="181300" y="118250"/>
            <a:ext cx="6936900" cy="877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3200"/>
              <a:t>TESTED ON HUMANS</a:t>
            </a:r>
            <a:endParaRPr sz="3200"/>
          </a:p>
        </p:txBody>
      </p:sp>
      <p:pic>
        <p:nvPicPr>
          <p:cNvPr descr="BREAKING NEWS: Animals around the world are protesting JUUL. They say that because no one knows the long-term effects of their products, anyone that JUULs is being treated like a human lab rat." id="92" name="Google Shape;92;p10" title="The March Against JUUL | Tested On Humans | truth">
            <a:hlinkClick r:id="rId3"/>
          </p:cNvPr>
          <p:cNvPicPr preferRelativeResize="0"/>
          <p:nvPr/>
        </p:nvPicPr>
        <p:blipFill>
          <a:blip r:embed="rId4">
            <a:alphaModFix/>
          </a:blip>
          <a:stretch>
            <a:fillRect/>
          </a:stretch>
        </p:blipFill>
        <p:spPr>
          <a:xfrm>
            <a:off x="1829500" y="1565875"/>
            <a:ext cx="5485000" cy="4113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1"/>
          <p:cNvSpPr txBox="1"/>
          <p:nvPr>
            <p:ph idx="1" type="body"/>
          </p:nvPr>
        </p:nvSpPr>
        <p:spPr>
          <a:xfrm>
            <a:off x="348076" y="1283400"/>
            <a:ext cx="8325600" cy="5129100"/>
          </a:xfrm>
          <a:prstGeom prst="rect">
            <a:avLst/>
          </a:prstGeom>
        </p:spPr>
        <p:txBody>
          <a:bodyPr anchorCtr="0" anchor="t" bIns="45700" lIns="91425" spcFirstLastPara="1" rIns="91425" wrap="square" tIns="45700">
            <a:noAutofit/>
          </a:bodyPr>
          <a:lstStyle/>
          <a:p>
            <a:pPr indent="-419100" lvl="0" marL="457200" rtl="0" algn="l">
              <a:spcBef>
                <a:spcPts val="1000"/>
              </a:spcBef>
              <a:spcAft>
                <a:spcPts val="0"/>
              </a:spcAft>
              <a:buSzPts val="3000"/>
              <a:buChar char="•"/>
            </a:pPr>
            <a:r>
              <a:rPr lang="en-US" sz="3000"/>
              <a:t>What information about e-cigarettes stood out to you most over the course of this program?</a:t>
            </a:r>
            <a:endParaRPr sz="3000"/>
          </a:p>
          <a:p>
            <a:pPr indent="-419100" lvl="0" marL="457200" rtl="0" algn="l">
              <a:spcBef>
                <a:spcPts val="0"/>
              </a:spcBef>
              <a:spcAft>
                <a:spcPts val="0"/>
              </a:spcAft>
              <a:buSzPts val="3000"/>
              <a:buChar char="•"/>
            </a:pPr>
            <a:r>
              <a:rPr lang="en-US" sz="3000"/>
              <a:t>With all this new information, do you feel more comfortable to make your own choice about e-cigarette use?</a:t>
            </a:r>
            <a:endParaRPr sz="3000"/>
          </a:p>
          <a:p>
            <a:pPr indent="0" lvl="0" marL="914400" rtl="0" algn="l">
              <a:spcBef>
                <a:spcPts val="1000"/>
              </a:spcBef>
              <a:spcAft>
                <a:spcPts val="0"/>
              </a:spcAft>
              <a:buNone/>
            </a:pPr>
            <a:r>
              <a:t/>
            </a:r>
            <a:endParaRPr sz="2200"/>
          </a:p>
          <a:p>
            <a:pPr indent="0" lvl="0" marL="914400" rtl="0" algn="l">
              <a:spcBef>
                <a:spcPts val="1000"/>
              </a:spcBef>
              <a:spcAft>
                <a:spcPts val="0"/>
              </a:spcAft>
              <a:buNone/>
            </a:pPr>
            <a:r>
              <a:t/>
            </a:r>
            <a:endParaRPr sz="2200"/>
          </a:p>
        </p:txBody>
      </p:sp>
      <p:sp>
        <p:nvSpPr>
          <p:cNvPr id="99" name="Google Shape;99;p11"/>
          <p:cNvSpPr txBox="1"/>
          <p:nvPr>
            <p:ph idx="2" type="title"/>
          </p:nvPr>
        </p:nvSpPr>
        <p:spPr>
          <a:xfrm>
            <a:off x="181300" y="118250"/>
            <a:ext cx="6936900" cy="877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WHAT HAVE YOU LEARNED?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12"/>
          <p:cNvSpPr txBox="1"/>
          <p:nvPr>
            <p:ph idx="2" type="title"/>
          </p:nvPr>
        </p:nvSpPr>
        <p:spPr>
          <a:xfrm>
            <a:off x="181300" y="118250"/>
            <a:ext cx="6936900" cy="932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SMALL GROUPS, ASSEMBLE!</a:t>
            </a:r>
            <a:endParaRPr/>
          </a:p>
        </p:txBody>
      </p:sp>
      <p:pic>
        <p:nvPicPr>
          <p:cNvPr id="106" name="Google Shape;106;p12"/>
          <p:cNvPicPr preferRelativeResize="0"/>
          <p:nvPr/>
        </p:nvPicPr>
        <p:blipFill>
          <a:blip r:embed="rId3">
            <a:alphaModFix/>
          </a:blip>
          <a:stretch>
            <a:fillRect/>
          </a:stretch>
        </p:blipFill>
        <p:spPr>
          <a:xfrm>
            <a:off x="904425" y="1363950"/>
            <a:ext cx="7335148" cy="4888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13"/>
          <p:cNvSpPr txBox="1"/>
          <p:nvPr>
            <p:ph idx="2" type="title"/>
          </p:nvPr>
        </p:nvSpPr>
        <p:spPr>
          <a:xfrm>
            <a:off x="181300" y="118250"/>
            <a:ext cx="6936900" cy="877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REVIEW OF </a:t>
            </a:r>
            <a:r>
              <a:rPr lang="en-US"/>
              <a:t>SESSION 3: WARNING LABELS</a:t>
            </a:r>
            <a:endParaRPr/>
          </a:p>
        </p:txBody>
      </p:sp>
      <p:pic>
        <p:nvPicPr>
          <p:cNvPr id="113" name="Google Shape;113;p13"/>
          <p:cNvPicPr preferRelativeResize="0"/>
          <p:nvPr/>
        </p:nvPicPr>
        <p:blipFill>
          <a:blip r:embed="rId3">
            <a:alphaModFix/>
          </a:blip>
          <a:stretch>
            <a:fillRect/>
          </a:stretch>
        </p:blipFill>
        <p:spPr>
          <a:xfrm>
            <a:off x="1017400" y="1755937"/>
            <a:ext cx="7109199" cy="4013562"/>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14"/>
          <p:cNvSpPr txBox="1"/>
          <p:nvPr>
            <p:ph idx="2" type="title"/>
          </p:nvPr>
        </p:nvSpPr>
        <p:spPr>
          <a:xfrm>
            <a:off x="181300" y="118250"/>
            <a:ext cx="6936900" cy="877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PRESENTATION IS EVERYTHING</a:t>
            </a:r>
            <a:endParaRPr/>
          </a:p>
        </p:txBody>
      </p:sp>
      <p:pic>
        <p:nvPicPr>
          <p:cNvPr id="120" name="Google Shape;120;p14"/>
          <p:cNvPicPr preferRelativeResize="0"/>
          <p:nvPr/>
        </p:nvPicPr>
        <p:blipFill rotWithShape="1">
          <a:blip r:embed="rId3">
            <a:alphaModFix/>
          </a:blip>
          <a:srcRect b="53314" l="0" r="0" t="0"/>
          <a:stretch/>
        </p:blipFill>
        <p:spPr>
          <a:xfrm>
            <a:off x="2733675" y="2475168"/>
            <a:ext cx="3676650" cy="1907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15"/>
          <p:cNvSpPr txBox="1"/>
          <p:nvPr>
            <p:ph idx="2" type="title"/>
          </p:nvPr>
        </p:nvSpPr>
        <p:spPr>
          <a:xfrm>
            <a:off x="181300" y="118250"/>
            <a:ext cx="6936900" cy="867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chemeClr val="lt1"/>
                </a:solidFill>
              </a:rPr>
              <a:t>YOU ARE A ROLE MODEL</a:t>
            </a:r>
            <a:endParaRPr/>
          </a:p>
        </p:txBody>
      </p:sp>
      <p:pic>
        <p:nvPicPr>
          <p:cNvPr id="127" name="Google Shape;127;p15"/>
          <p:cNvPicPr preferRelativeResize="0"/>
          <p:nvPr/>
        </p:nvPicPr>
        <p:blipFill>
          <a:blip r:embed="rId3">
            <a:alphaModFix/>
          </a:blip>
          <a:stretch>
            <a:fillRect/>
          </a:stretch>
        </p:blipFill>
        <p:spPr>
          <a:xfrm>
            <a:off x="2078225" y="1578047"/>
            <a:ext cx="4987550" cy="4501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16"/>
          <p:cNvSpPr txBox="1"/>
          <p:nvPr>
            <p:ph idx="2" type="title"/>
          </p:nvPr>
        </p:nvSpPr>
        <p:spPr>
          <a:xfrm>
            <a:off x="181300" y="118250"/>
            <a:ext cx="6936900" cy="877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ACTIVITY 1: </a:t>
            </a:r>
            <a:r>
              <a:rPr lang="en-US"/>
              <a:t>YOUR LIFE. YOUR CHOICE.</a:t>
            </a:r>
            <a:endParaRPr/>
          </a:p>
        </p:txBody>
      </p:sp>
      <p:pic>
        <p:nvPicPr>
          <p:cNvPr id="134" name="Google Shape;134;p16"/>
          <p:cNvPicPr preferRelativeResize="0"/>
          <p:nvPr/>
        </p:nvPicPr>
        <p:blipFill>
          <a:blip r:embed="rId3">
            <a:alphaModFix/>
          </a:blip>
          <a:stretch>
            <a:fillRect/>
          </a:stretch>
        </p:blipFill>
        <p:spPr>
          <a:xfrm>
            <a:off x="661788" y="2209951"/>
            <a:ext cx="7820425" cy="312817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17"/>
          <p:cNvSpPr txBox="1"/>
          <p:nvPr>
            <p:ph idx="2" type="title"/>
          </p:nvPr>
        </p:nvSpPr>
        <p:spPr>
          <a:xfrm>
            <a:off x="181300" y="118250"/>
            <a:ext cx="6936900" cy="877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ACTIVITY 1: </a:t>
            </a:r>
            <a:r>
              <a:rPr lang="en-US"/>
              <a:t>YOUR LIFE. YOUR CHOICE.</a:t>
            </a:r>
            <a:endParaRPr/>
          </a:p>
        </p:txBody>
      </p:sp>
      <p:sp>
        <p:nvSpPr>
          <p:cNvPr id="141" name="Google Shape;141;p17"/>
          <p:cNvSpPr txBox="1"/>
          <p:nvPr>
            <p:ph idx="1" type="body"/>
          </p:nvPr>
        </p:nvSpPr>
        <p:spPr>
          <a:xfrm>
            <a:off x="348076" y="1283400"/>
            <a:ext cx="8325600" cy="5129100"/>
          </a:xfrm>
          <a:prstGeom prst="rect">
            <a:avLst/>
          </a:prstGeom>
        </p:spPr>
        <p:txBody>
          <a:bodyPr anchorCtr="0" anchor="t" bIns="45700" lIns="91425" spcFirstLastPara="1" rIns="91425" wrap="square" tIns="45700">
            <a:noAutofit/>
          </a:bodyPr>
          <a:lstStyle/>
          <a:p>
            <a:pPr indent="-419100" lvl="0" marL="457200" rtl="0" algn="l">
              <a:spcBef>
                <a:spcPts val="1000"/>
              </a:spcBef>
              <a:spcAft>
                <a:spcPts val="0"/>
              </a:spcAft>
              <a:buSzPts val="3000"/>
              <a:buChar char="•"/>
            </a:pPr>
            <a:r>
              <a:rPr lang="en-US" sz="3000"/>
              <a:t>Take the next few minutes to carefully think about your choice regarding e-cigarettes.</a:t>
            </a:r>
            <a:endParaRPr sz="3000"/>
          </a:p>
          <a:p>
            <a:pPr indent="-419100" lvl="0" marL="457200" rtl="0" algn="l">
              <a:spcBef>
                <a:spcPts val="0"/>
              </a:spcBef>
              <a:spcAft>
                <a:spcPts val="0"/>
              </a:spcAft>
              <a:buSzPts val="3000"/>
              <a:buChar char="•"/>
            </a:pPr>
            <a:r>
              <a:rPr lang="en-US" sz="3000"/>
              <a:t>Remember, this is YOUR choice (and only yours).</a:t>
            </a:r>
            <a:endParaRPr sz="3000"/>
          </a:p>
          <a:p>
            <a:pPr indent="0" lvl="0" marL="457200" rtl="0" algn="l">
              <a:spcBef>
                <a:spcPts val="1000"/>
              </a:spcBef>
              <a:spcAft>
                <a:spcPts val="0"/>
              </a:spcAft>
              <a:buNone/>
            </a:pPr>
            <a:r>
              <a:t/>
            </a:r>
            <a:endParaRPr sz="3000"/>
          </a:p>
          <a:p>
            <a:pPr indent="0" lvl="0" marL="914400" rtl="0" algn="l">
              <a:spcBef>
                <a:spcPts val="1000"/>
              </a:spcBef>
              <a:spcAft>
                <a:spcPts val="0"/>
              </a:spcAft>
              <a:buNone/>
            </a:pPr>
            <a:r>
              <a:t/>
            </a:r>
            <a:endParaRPr sz="2200"/>
          </a:p>
          <a:p>
            <a:pPr indent="0" lvl="0" marL="914400" rtl="0" algn="l">
              <a:spcBef>
                <a:spcPts val="1000"/>
              </a:spcBef>
              <a:spcAft>
                <a:spcPts val="0"/>
              </a:spcAft>
              <a:buNone/>
            </a:pPr>
            <a:r>
              <a:t/>
            </a:r>
            <a:endParaRPr sz="2200"/>
          </a:p>
        </p:txBody>
      </p:sp>
    </p:spTree>
  </p:cSld>
  <p:clrMapOvr>
    <a:masterClrMapping/>
  </p:clrMapOvr>
</p:sld>
</file>

<file path=ppt/theme/theme1.xml><?xml version="1.0" encoding="utf-8"?>
<a:theme xmlns:a="http://schemas.openxmlformats.org/drawingml/2006/main" xmlns:r="http://schemas.openxmlformats.org/officeDocument/2006/relationships" name="CMB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