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3" r:id="rId4"/>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9144000"/>
  <p:notesSz cx="6858000" cy="9144000"/>
  <p:embeddedFontLst>
    <p:embeddedFont>
      <p:font typeface="Arial Narrow"/>
      <p:regular r:id="rId18"/>
      <p:bold r:id="rId19"/>
      <p:italic r:id="rId20"/>
      <p:boldItalic r:id="rId21"/>
    </p:embeddedFont>
    <p:embeddedFont>
      <p:font typeface="Montserra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0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208"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alNarrow-italic.fntdata"/><Relationship Id="rId22" Type="http://schemas.openxmlformats.org/officeDocument/2006/relationships/font" Target="fonts/Montserrat-regular.fntdata"/><Relationship Id="rId21" Type="http://schemas.openxmlformats.org/officeDocument/2006/relationships/font" Target="fonts/ArialNarrow-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font" Target="fonts/Montserrat-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ArialNarrow-bold.fntdata"/><Relationship Id="rId18" Type="http://schemas.openxmlformats.org/officeDocument/2006/relationships/font" Target="fonts/ArialNarrow-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wr8AsbPMSjM" TargetMode="External"/><Relationship Id="rId3" Type="http://schemas.openxmlformats.org/officeDocument/2006/relationships/hyperlink" Target="https://youtu.be/wr8AsbPMSj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a82b5b221_0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a82b5b221_0_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0" name="Google Shape;150;g5a82b5b221_0_7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5cdfd5d29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5cdfd5d297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Closing</a:t>
            </a:r>
            <a:r>
              <a:rPr lang="en-US">
                <a:latin typeface="Arial"/>
                <a:ea typeface="Arial"/>
                <a:cs typeface="Arial"/>
                <a:sym typeface="Arial"/>
              </a:rPr>
              <a:t> (5 min.)</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Ask </a:t>
            </a:r>
            <a:r>
              <a:rPr lang="en-US">
                <a:latin typeface="Arial"/>
                <a:ea typeface="Arial"/>
                <a:cs typeface="Arial"/>
                <a:sym typeface="Arial"/>
              </a:rPr>
              <a:t>students to take the next few minutes to think critically and respond to the questions listed on their worksheet. It is okay if they need more time to finish the activity after class</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Remind </a:t>
            </a:r>
            <a:r>
              <a:rPr lang="en-US">
                <a:latin typeface="Arial"/>
                <a:ea typeface="Arial"/>
                <a:cs typeface="Arial"/>
                <a:sym typeface="Arial"/>
              </a:rPr>
              <a:t>students that this choice is about their lives, not their classmates or friends or parents. They need to make this decision for themselves</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Ask </a:t>
            </a:r>
            <a:r>
              <a:rPr lang="en-US">
                <a:latin typeface="Arial"/>
                <a:ea typeface="Arial"/>
                <a:cs typeface="Arial"/>
                <a:sym typeface="Arial"/>
              </a:rPr>
              <a:t>for students to volunteer to share their choice (if there is time in class)</a:t>
            </a:r>
            <a:endParaRPr>
              <a:latin typeface="Arial"/>
              <a:ea typeface="Arial"/>
              <a:cs typeface="Arial"/>
              <a:sym typeface="Arial"/>
            </a:endParaRPr>
          </a:p>
          <a:p>
            <a:pPr indent="0" lvl="0" marL="0" rtl="0" algn="l">
              <a:lnSpc>
                <a:spcPct val="115000"/>
              </a:lnSpc>
              <a:spcBef>
                <a:spcPts val="400"/>
              </a:spcBef>
              <a:spcAft>
                <a:spcPts val="0"/>
              </a:spcAft>
              <a:buNone/>
            </a:pPr>
            <a:r>
              <a:t/>
            </a:r>
            <a:endParaRPr b="1">
              <a:latin typeface="Arial"/>
              <a:ea typeface="Arial"/>
              <a:cs typeface="Arial"/>
              <a:sym typeface="Arial"/>
            </a:endParaRPr>
          </a:p>
          <a:p>
            <a:pPr indent="0" lvl="0" marL="0" rtl="0" algn="l">
              <a:lnSpc>
                <a:spcPct val="115000"/>
              </a:lnSpc>
              <a:spcBef>
                <a:spcPts val="400"/>
              </a:spcBef>
              <a:spcAft>
                <a:spcPts val="0"/>
              </a:spcAft>
              <a:buNone/>
            </a:pPr>
            <a:r>
              <a:rPr b="1" lang="en-US">
                <a:latin typeface="Arial"/>
                <a:ea typeface="Arial"/>
                <a:cs typeface="Arial"/>
                <a:sym typeface="Arial"/>
              </a:rPr>
              <a:t>CASEL Competencies</a:t>
            </a:r>
            <a:endParaRPr b="1">
              <a:latin typeface="Arial"/>
              <a:ea typeface="Arial"/>
              <a:cs typeface="Arial"/>
              <a:sym typeface="Arial"/>
            </a:endParaRPr>
          </a:p>
          <a:p>
            <a:pPr indent="-304800" lvl="0" marL="457200" rtl="0" algn="l">
              <a:lnSpc>
                <a:spcPct val="115000"/>
              </a:lnSpc>
              <a:spcBef>
                <a:spcPts val="400"/>
              </a:spcBef>
              <a:spcAft>
                <a:spcPts val="0"/>
              </a:spcAft>
              <a:buClr>
                <a:schemeClr val="dk1"/>
              </a:buClr>
              <a:buSzPts val="1200"/>
              <a:buChar char="●"/>
            </a:pPr>
            <a:r>
              <a:rPr lang="en-US">
                <a:latin typeface="Arial"/>
                <a:ea typeface="Arial"/>
                <a:cs typeface="Arial"/>
                <a:sym typeface="Arial"/>
              </a:rPr>
              <a:t>Self awareness - accurate self-perception, recognizing strengths, self-confidence, self-efficacy</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a:latin typeface="Arial"/>
                <a:ea typeface="Arial"/>
                <a:cs typeface="Arial"/>
                <a:sym typeface="Arial"/>
              </a:rPr>
              <a:t>Self-management - impulse control, stress management, self-discipline, self-motivation, goal-setting, organizational skills</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a:latin typeface="Arial"/>
                <a:ea typeface="Arial"/>
                <a:cs typeface="Arial"/>
                <a:sym typeface="Arial"/>
              </a:rPr>
              <a:t>Social awareness - perspective-taking, empathy, appreciating diversity, respect for others</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a:latin typeface="Arial"/>
                <a:ea typeface="Arial"/>
                <a:cs typeface="Arial"/>
                <a:sym typeface="Arial"/>
              </a:rPr>
              <a:t>Relationship skills - communication, social engagement, relationship-building, teamwork</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a:latin typeface="Arial"/>
                <a:ea typeface="Arial"/>
                <a:cs typeface="Arial"/>
                <a:sym typeface="Arial"/>
              </a:rPr>
              <a:t>Responsible decision-making - identifying problems, analyzing situations, solving problems, evaluating, reflecting, ethical responsibility</a:t>
            </a:r>
            <a:endParaRPr b="1">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b="1">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p:txBody>
      </p:sp>
      <p:sp>
        <p:nvSpPr>
          <p:cNvPr id="214" name="Google Shape;214;g5cdfd5d297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bd6f489d3_0_9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bd6f489d3_0_9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Congratulate</a:t>
            </a:r>
            <a:r>
              <a:rPr lang="en-US">
                <a:latin typeface="Arial"/>
                <a:ea typeface="Arial"/>
                <a:cs typeface="Arial"/>
                <a:sym typeface="Arial"/>
              </a:rPr>
              <a:t> students on completing the CATCH My Breath Youth E-cigarette Prevention Program.</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Explain: </a:t>
            </a:r>
            <a:r>
              <a:rPr lang="en-US">
                <a:latin typeface="Arial"/>
                <a:ea typeface="Arial"/>
                <a:cs typeface="Arial"/>
                <a:sym typeface="Arial"/>
              </a:rPr>
              <a:t>You have completed the CATCH My Breath Youth E-cigarette Prevention Program.</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lang="en-US">
                <a:latin typeface="Arial"/>
                <a:ea typeface="Arial"/>
                <a:cs typeface="Arial"/>
                <a:sym typeface="Arial"/>
              </a:rPr>
              <a:t>You now have all the information you need to make informed choices about E-cigarette usage.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p:txBody>
      </p:sp>
      <p:sp>
        <p:nvSpPr>
          <p:cNvPr id="221" name="Google Shape;221;g5bd6f489d3_0_93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be040aeb9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5be040aeb9_0_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Watch</a:t>
            </a:r>
            <a:r>
              <a:rPr lang="en-US">
                <a:latin typeface="Arial"/>
                <a:ea typeface="Arial"/>
                <a:cs typeface="Arial"/>
                <a:sym typeface="Arial"/>
              </a:rPr>
              <a:t> </a:t>
            </a:r>
            <a:r>
              <a:rPr lang="en-US">
                <a:latin typeface="Arial"/>
                <a:ea typeface="Arial"/>
                <a:cs typeface="Arial"/>
                <a:sym typeface="Arial"/>
              </a:rPr>
              <a:t>“4x” From the Truth Initiative. (0:30 min)</a:t>
            </a:r>
            <a:endParaRPr>
              <a:latin typeface="Arial"/>
              <a:ea typeface="Arial"/>
              <a:cs typeface="Arial"/>
              <a:sym typeface="Arial"/>
            </a:endParaRPr>
          </a:p>
          <a:p>
            <a:pPr indent="0" lvl="0" marL="0" rtl="0" algn="l">
              <a:spcBef>
                <a:spcPts val="0"/>
              </a:spcBef>
              <a:spcAft>
                <a:spcPts val="0"/>
              </a:spcAft>
              <a:buNone/>
            </a:pPr>
            <a:r>
              <a:rPr b="1" lang="en-US">
                <a:latin typeface="Arial"/>
                <a:ea typeface="Arial"/>
                <a:cs typeface="Arial"/>
                <a:sym typeface="Arial"/>
              </a:rPr>
              <a:t>Explain </a:t>
            </a:r>
            <a:r>
              <a:rPr lang="en-US">
                <a:latin typeface="Arial"/>
                <a:ea typeface="Arial"/>
                <a:cs typeface="Arial"/>
                <a:sym typeface="Arial"/>
              </a:rPr>
              <a:t>to students that by using e-cigarettes, you are priming your brain for a nicotine craving, and are FOUR TIMES more likely to use BOTH e-cigarettes AND regular cigarettes.</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a:p>
            <a:pPr indent="0" lvl="0" marL="0" marR="0" rtl="0" algn="l">
              <a:lnSpc>
                <a:spcPct val="100000"/>
              </a:lnSpc>
              <a:spcBef>
                <a:spcPts val="360"/>
              </a:spcBef>
              <a:spcAft>
                <a:spcPts val="0"/>
              </a:spcAft>
              <a:buClr>
                <a:schemeClr val="dk1"/>
              </a:buClr>
              <a:buSzPts val="1200"/>
              <a:buFont typeface="Calibri"/>
              <a:buNone/>
            </a:pPr>
            <a:r>
              <a:rPr lang="en-US">
                <a:latin typeface="Arial"/>
                <a:ea typeface="Arial"/>
                <a:cs typeface="Arial"/>
                <a:sym typeface="Arial"/>
              </a:rPr>
              <a:t>Link:</a:t>
            </a:r>
            <a:r>
              <a:rPr lang="en-US" u="sng">
                <a:solidFill>
                  <a:schemeClr val="hlink"/>
                </a:solidFill>
                <a:latin typeface="Arial"/>
                <a:ea typeface="Arial"/>
                <a:cs typeface="Arial"/>
                <a:sym typeface="Arial"/>
                <a:hlinkClick r:id="rId2"/>
              </a:rPr>
              <a:t> </a:t>
            </a:r>
            <a:r>
              <a:rPr lang="en-US" u="sng">
                <a:solidFill>
                  <a:schemeClr val="hlink"/>
                </a:solidFill>
                <a:latin typeface="Arial"/>
                <a:ea typeface="Arial"/>
                <a:cs typeface="Arial"/>
                <a:sym typeface="Arial"/>
                <a:hlinkClick r:id="rId3"/>
              </a:rPr>
              <a:t>https://youtu.be/wr8AsbPMSjM</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p:txBody>
      </p:sp>
      <p:sp>
        <p:nvSpPr>
          <p:cNvPr id="158" name="Google Shape;158;g5be040aeb9_0_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bd6f489d3_0_10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bd6f489d3_0_10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Direct Instruction </a:t>
            </a:r>
            <a:r>
              <a:rPr lang="en-US">
                <a:latin typeface="Arial"/>
                <a:ea typeface="Arial"/>
                <a:cs typeface="Arial"/>
                <a:sym typeface="Arial"/>
              </a:rPr>
              <a:t>(5 min.)</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Ask</a:t>
            </a:r>
            <a:r>
              <a:rPr lang="en-US">
                <a:latin typeface="Arial"/>
                <a:ea typeface="Arial"/>
                <a:cs typeface="Arial"/>
                <a:sym typeface="Arial"/>
              </a:rPr>
              <a:t> students which information about E-cigarettes stood out to them most over the course of the four 4 sessions. Compile a class list.</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Class poll</a:t>
            </a:r>
            <a:r>
              <a:rPr lang="en-US">
                <a:latin typeface="Arial"/>
                <a:ea typeface="Arial"/>
                <a:cs typeface="Arial"/>
                <a:sym typeface="Arial"/>
              </a:rPr>
              <a:t>: With all this new information, do you feel more empowered to make your own choice about E-cigarette use?</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a:latin typeface="Arial"/>
              <a:ea typeface="Arial"/>
              <a:cs typeface="Arial"/>
              <a:sym typeface="Arial"/>
            </a:endParaRPr>
          </a:p>
          <a:p>
            <a:pPr indent="-317500" lvl="0" marL="457200" rtl="0" algn="l">
              <a:lnSpc>
                <a:spcPct val="115000"/>
              </a:lnSpc>
              <a:spcBef>
                <a:spcPts val="400"/>
              </a:spcBef>
              <a:spcAft>
                <a:spcPts val="0"/>
              </a:spcAft>
              <a:buSzPts val="1400"/>
              <a:buFont typeface="Arial"/>
              <a:buChar char="●"/>
            </a:pPr>
            <a:r>
              <a:rPr lang="en-US">
                <a:latin typeface="Arial"/>
                <a:ea typeface="Arial"/>
                <a:cs typeface="Arial"/>
                <a:sym typeface="Arial"/>
              </a:rPr>
              <a:t>Self-awareness - identifying emotions, accurate self-perception, self-confidence, self-efficacy</a:t>
            </a:r>
            <a:endParaRPr>
              <a:latin typeface="Arial"/>
              <a:ea typeface="Arial"/>
              <a:cs typeface="Arial"/>
              <a:sym typeface="Arial"/>
            </a:endParaRPr>
          </a:p>
          <a:p>
            <a:pPr indent="-317500" lvl="0" marL="457200" rtl="0" algn="l">
              <a:lnSpc>
                <a:spcPct val="115000"/>
              </a:lnSpc>
              <a:spcBef>
                <a:spcPts val="0"/>
              </a:spcBef>
              <a:spcAft>
                <a:spcPts val="0"/>
              </a:spcAft>
              <a:buSzPts val="1400"/>
              <a:buFont typeface="Arial"/>
              <a:buChar char="●"/>
            </a:pPr>
            <a:r>
              <a:rPr lang="en-US">
                <a:latin typeface="Arial"/>
                <a:ea typeface="Arial"/>
                <a:cs typeface="Arial"/>
                <a:sym typeface="Arial"/>
              </a:rPr>
              <a:t>Social awareness - perspective-taking, empathy, appreciating diversity, respect for others</a:t>
            </a:r>
            <a:endParaRPr>
              <a:latin typeface="Arial"/>
              <a:ea typeface="Arial"/>
              <a:cs typeface="Arial"/>
              <a:sym typeface="Arial"/>
            </a:endParaRPr>
          </a:p>
          <a:p>
            <a:pPr indent="-317500" lvl="0" marL="457200" rtl="0" algn="l">
              <a:lnSpc>
                <a:spcPct val="115000"/>
              </a:lnSpc>
              <a:spcBef>
                <a:spcPts val="0"/>
              </a:spcBef>
              <a:spcAft>
                <a:spcPts val="0"/>
              </a:spcAft>
              <a:buSzPts val="1400"/>
              <a:buFont typeface="Arial"/>
              <a:buChar char="●"/>
            </a:pPr>
            <a:r>
              <a:rPr lang="en-US">
                <a:latin typeface="Arial"/>
                <a:ea typeface="Arial"/>
                <a:cs typeface="Arial"/>
                <a:sym typeface="Arial"/>
              </a:rPr>
              <a:t>Relationship skills - communication, social engagement, relationship-building, teamwork</a:t>
            </a:r>
            <a:endParaRPr>
              <a:latin typeface="Arial"/>
              <a:ea typeface="Arial"/>
              <a:cs typeface="Arial"/>
              <a:sym typeface="Arial"/>
            </a:endParaRPr>
          </a:p>
          <a:p>
            <a:pPr indent="-317500" lvl="0" marL="457200" rtl="0" algn="l">
              <a:lnSpc>
                <a:spcPct val="115000"/>
              </a:lnSpc>
              <a:spcBef>
                <a:spcPts val="0"/>
              </a:spcBef>
              <a:spcAft>
                <a:spcPts val="0"/>
              </a:spcAft>
              <a:buSzPts val="1400"/>
              <a:buFont typeface="Arial"/>
              <a:buChar char="●"/>
            </a:pPr>
            <a:r>
              <a:rPr lang="en-US">
                <a:latin typeface="Arial"/>
                <a:ea typeface="Arial"/>
                <a:cs typeface="Arial"/>
                <a:sym typeface="Arial"/>
              </a:rPr>
              <a:t>Responsible decision-making - identifying problems , analyzing situations, solving problems, evaluating, reflecting, ethical responsibility</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p:txBody>
      </p:sp>
      <p:sp>
        <p:nvSpPr>
          <p:cNvPr id="165" name="Google Shape;165;g5bd6f489d3_0_109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938dfab56_0_7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5938dfab56_0_7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Ask</a:t>
            </a:r>
            <a:r>
              <a:rPr lang="en-US">
                <a:latin typeface="Arial"/>
                <a:ea typeface="Arial"/>
                <a:cs typeface="Arial"/>
                <a:sym typeface="Arial"/>
              </a:rPr>
              <a:t> the students to assemble into their numbered groups.</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p:txBody>
      </p:sp>
      <p:sp>
        <p:nvSpPr>
          <p:cNvPr id="172" name="Google Shape;172;g5938dfab56_0_7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5bd6f489d3_0_11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bd6f489d3_0_11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Work Time </a:t>
            </a:r>
            <a:r>
              <a:rPr lang="en-US">
                <a:latin typeface="Arial"/>
                <a:ea typeface="Arial"/>
                <a:cs typeface="Arial"/>
                <a:sym typeface="Arial"/>
              </a:rPr>
              <a:t>(15 min.)</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Continue work on</a:t>
            </a:r>
            <a:r>
              <a:rPr lang="en-US">
                <a:latin typeface="Arial"/>
                <a:ea typeface="Arial"/>
                <a:cs typeface="Arial"/>
                <a:sym typeface="Arial"/>
              </a:rPr>
              <a:t> Session 3, Activity 2: Not My Lungs: A Campaign.</a:t>
            </a:r>
            <a:endParaRPr>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Self-awareness - identifying emotions, accurate self-perception</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Self-management - organizational skills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Social awareness - perspective taking, respect for others, empathy, appreciating diversity</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teamwork</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Responsible decision-making - identifying problems, analyzing situations, reflecting</a:t>
            </a:r>
            <a:endParaRPr>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p:txBody>
      </p:sp>
      <p:sp>
        <p:nvSpPr>
          <p:cNvPr id="179" name="Google Shape;179;g5bd6f489d3_0_117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c4272d3fa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c4272d3fa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Work Time </a:t>
            </a:r>
            <a:r>
              <a:rPr lang="en-US">
                <a:latin typeface="Arial"/>
                <a:ea typeface="Arial"/>
                <a:cs typeface="Arial"/>
                <a:sym typeface="Arial"/>
              </a:rPr>
              <a:t>(15 min.)</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Continue work on</a:t>
            </a:r>
            <a:r>
              <a:rPr lang="en-US">
                <a:latin typeface="Arial"/>
                <a:ea typeface="Arial"/>
                <a:cs typeface="Arial"/>
                <a:sym typeface="Arial"/>
              </a:rPr>
              <a:t> Session 3, Activity 2: Not My Lungs: A Campaign.</a:t>
            </a:r>
            <a:endParaRPr>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Self-awareness - identifying emotions, accurate self-perception</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Self-management - organizational skills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Social awareness - perspective taking, respect for others, empathy, appreciating diversity</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teamwork</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Responsible decision-making - identifying problems, analyzing situations, reflecting</a:t>
            </a:r>
            <a:endParaRPr>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p:txBody>
      </p:sp>
      <p:sp>
        <p:nvSpPr>
          <p:cNvPr id="186" name="Google Shape;186;g5c4272d3fa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938dfab56_0_7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5938dfab56_0_7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chemeClr val="dk1"/>
                </a:solidFill>
                <a:latin typeface="Arial"/>
                <a:ea typeface="Arial"/>
                <a:cs typeface="Arial"/>
                <a:sym typeface="Arial"/>
              </a:rPr>
              <a:t>Presentations</a:t>
            </a:r>
            <a:r>
              <a:rPr lang="en-US" sz="1200">
                <a:solidFill>
                  <a:schemeClr val="dk1"/>
                </a:solidFill>
                <a:latin typeface="Arial"/>
                <a:ea typeface="Arial"/>
                <a:cs typeface="Arial"/>
                <a:sym typeface="Arial"/>
              </a:rPr>
              <a:t> (10 min): Groups will briefly present their advertising slogan and hashtag.</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Self-awareness - identifying emotions, accurate self-perception</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Self-management - organizational skills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Social awareness - perspective taking, respect for others, empathy, appreciating diversity</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teamwork</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Responsible decision-making - identifying problems, analyzing situations, reflecting</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p:txBody>
      </p:sp>
      <p:sp>
        <p:nvSpPr>
          <p:cNvPr id="193" name="Google Shape;193;g5938dfab56_0_7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bd6f489d3_0_11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bd6f489d3_0_11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Ask</a:t>
            </a:r>
            <a:r>
              <a:rPr lang="en-US">
                <a:latin typeface="Arial"/>
                <a:ea typeface="Arial"/>
                <a:cs typeface="Arial"/>
                <a:sym typeface="Arial"/>
              </a:rPr>
              <a:t> students: </a:t>
            </a:r>
            <a:r>
              <a:rPr lang="en-US">
                <a:latin typeface="Arial"/>
                <a:ea typeface="Arial"/>
                <a:cs typeface="Arial"/>
                <a:sym typeface="Arial"/>
              </a:rPr>
              <a:t>(3 mins)</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i="1" lang="en-US">
                <a:latin typeface="Arial"/>
                <a:ea typeface="Arial"/>
                <a:cs typeface="Arial"/>
                <a:sym typeface="Arial"/>
              </a:rPr>
              <a:t>What would your younger siblings/younger students think if they saw you smoking an e-cigarette?</a:t>
            </a:r>
            <a:endParaRPr i="1">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i="1" lang="en-US">
                <a:latin typeface="Arial"/>
                <a:ea typeface="Arial"/>
                <a:cs typeface="Arial"/>
                <a:sym typeface="Arial"/>
              </a:rPr>
              <a:t>How would you feel about your younger cousins or siblings getting hold of or smoking an e-cigarette?</a:t>
            </a:r>
            <a:r>
              <a:rPr lang="en-US">
                <a:latin typeface="Arial"/>
                <a:ea typeface="Arial"/>
                <a:cs typeface="Arial"/>
                <a:sym typeface="Arial"/>
              </a:rPr>
              <a:t>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a:t>
            </a:r>
            <a:endParaRPr>
              <a:latin typeface="Arial"/>
              <a:ea typeface="Arial"/>
              <a:cs typeface="Arial"/>
              <a:sym typeface="Arial"/>
            </a:endParaRPr>
          </a:p>
          <a:p>
            <a:pPr indent="-317500" lvl="0" marL="457200" rtl="0" algn="l">
              <a:lnSpc>
                <a:spcPct val="115000"/>
              </a:lnSpc>
              <a:spcBef>
                <a:spcPts val="400"/>
              </a:spcBef>
              <a:spcAft>
                <a:spcPts val="0"/>
              </a:spcAft>
              <a:buSzPts val="1400"/>
              <a:buFont typeface="Arial"/>
              <a:buChar char="●"/>
            </a:pPr>
            <a:r>
              <a:rPr lang="en-US">
                <a:latin typeface="Arial"/>
                <a:ea typeface="Arial"/>
                <a:cs typeface="Arial"/>
                <a:sym typeface="Arial"/>
              </a:rPr>
              <a:t>Self-awareness - accurate self-perception, self-confidence</a:t>
            </a:r>
            <a:endParaRPr>
              <a:latin typeface="Arial"/>
              <a:ea typeface="Arial"/>
              <a:cs typeface="Arial"/>
              <a:sym typeface="Arial"/>
            </a:endParaRPr>
          </a:p>
          <a:p>
            <a:pPr indent="-317500" lvl="0" marL="457200" rtl="0" algn="l">
              <a:lnSpc>
                <a:spcPct val="115000"/>
              </a:lnSpc>
              <a:spcBef>
                <a:spcPts val="0"/>
              </a:spcBef>
              <a:spcAft>
                <a:spcPts val="0"/>
              </a:spcAft>
              <a:buSzPts val="1400"/>
              <a:buFont typeface="Arial"/>
              <a:buChar char="●"/>
            </a:pPr>
            <a:r>
              <a:rPr lang="en-US">
                <a:latin typeface="Arial"/>
                <a:ea typeface="Arial"/>
                <a:cs typeface="Arial"/>
                <a:sym typeface="Arial"/>
              </a:rPr>
              <a:t>Social awareness - perspective-taking, respect for others</a:t>
            </a:r>
            <a:endParaRPr>
              <a:latin typeface="Arial"/>
              <a:ea typeface="Arial"/>
              <a:cs typeface="Arial"/>
              <a:sym typeface="Arial"/>
            </a:endParaRPr>
          </a:p>
          <a:p>
            <a:pPr indent="-317500" lvl="0" marL="457200" rtl="0" algn="l">
              <a:lnSpc>
                <a:spcPct val="115000"/>
              </a:lnSpc>
              <a:spcBef>
                <a:spcPts val="0"/>
              </a:spcBef>
              <a:spcAft>
                <a:spcPts val="0"/>
              </a:spcAft>
              <a:buSzPts val="1400"/>
              <a:buFont typeface="Arial"/>
              <a:buChar char="●"/>
            </a:pPr>
            <a:r>
              <a:rPr lang="en-US">
                <a:latin typeface="Arial"/>
                <a:ea typeface="Arial"/>
                <a:cs typeface="Arial"/>
                <a:sym typeface="Arial"/>
              </a:rPr>
              <a:t>Relationship skills - communication, social engagement, relationship-building</a:t>
            </a:r>
            <a:endParaRPr>
              <a:latin typeface="Arial"/>
              <a:ea typeface="Arial"/>
              <a:cs typeface="Arial"/>
              <a:sym typeface="Arial"/>
            </a:endParaRPr>
          </a:p>
          <a:p>
            <a:pPr indent="-317500" lvl="0" marL="457200" rtl="0" algn="l">
              <a:lnSpc>
                <a:spcPct val="115000"/>
              </a:lnSpc>
              <a:spcBef>
                <a:spcPts val="0"/>
              </a:spcBef>
              <a:spcAft>
                <a:spcPts val="0"/>
              </a:spcAft>
              <a:buSzPts val="1400"/>
              <a:buFont typeface="Arial"/>
              <a:buChar char="●"/>
            </a:pPr>
            <a:r>
              <a:rPr lang="en-US">
                <a:latin typeface="Arial"/>
                <a:ea typeface="Arial"/>
                <a:cs typeface="Arial"/>
                <a:sym typeface="Arial"/>
              </a:rPr>
              <a:t>Responsible decision-making - evaluating, reflecting, ethical responsibility</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b="1">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p:txBody>
      </p:sp>
      <p:sp>
        <p:nvSpPr>
          <p:cNvPr id="200" name="Google Shape;200;g5bd6f489d3_0_119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5bd6f489d3_0_10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bd6f489d3_0_10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Closing</a:t>
            </a:r>
            <a:r>
              <a:rPr lang="en-US">
                <a:latin typeface="Arial"/>
                <a:ea typeface="Arial"/>
                <a:cs typeface="Arial"/>
                <a:sym typeface="Arial"/>
              </a:rPr>
              <a:t> (5 min.)</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Remind</a:t>
            </a:r>
            <a:r>
              <a:rPr lang="en-US">
                <a:latin typeface="Arial"/>
                <a:ea typeface="Arial"/>
                <a:cs typeface="Arial"/>
                <a:sym typeface="Arial"/>
              </a:rPr>
              <a:t> students that they are in control of their own choices and goals.</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Distribute</a:t>
            </a:r>
            <a:r>
              <a:rPr lang="en-US">
                <a:latin typeface="Arial"/>
                <a:ea typeface="Arial"/>
                <a:cs typeface="Arial"/>
                <a:sym typeface="Arial"/>
              </a:rPr>
              <a:t> Your Life Your Choice handout and have students write down their choice about E-cigarettes and reasons for their choice.</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Ask</a:t>
            </a:r>
            <a:r>
              <a:rPr lang="en-US">
                <a:latin typeface="Arial"/>
                <a:ea typeface="Arial"/>
                <a:cs typeface="Arial"/>
                <a:sym typeface="Arial"/>
              </a:rPr>
              <a:t> volunteers to read aloud their reasons to not use E-cigarettes.</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t/>
            </a:r>
            <a:endParaRPr b="1">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a:t>
            </a:r>
            <a:endParaRPr b="1">
              <a:latin typeface="Arial"/>
              <a:ea typeface="Arial"/>
              <a:cs typeface="Arial"/>
              <a:sym typeface="Arial"/>
            </a:endParaRPr>
          </a:p>
          <a:p>
            <a:pPr indent="-304800" lvl="0" marL="457200" rtl="0" algn="l">
              <a:lnSpc>
                <a:spcPct val="115000"/>
              </a:lnSpc>
              <a:spcBef>
                <a:spcPts val="400"/>
              </a:spcBef>
              <a:spcAft>
                <a:spcPts val="0"/>
              </a:spcAft>
              <a:buSzPts val="1200"/>
              <a:buFont typeface="Arial"/>
              <a:buChar char="●"/>
            </a:pPr>
            <a:r>
              <a:rPr lang="en-US">
                <a:latin typeface="Arial"/>
                <a:ea typeface="Arial"/>
                <a:cs typeface="Arial"/>
                <a:sym typeface="Arial"/>
              </a:rPr>
              <a:t>Self awareness - </a:t>
            </a:r>
            <a:r>
              <a:rPr lang="en-US">
                <a:latin typeface="Arial"/>
                <a:ea typeface="Arial"/>
                <a:cs typeface="Arial"/>
                <a:sym typeface="Arial"/>
              </a:rPr>
              <a:t>accurate self-perception, recognizing strengths, self-confidence, self-efficacy</a:t>
            </a:r>
            <a:endParaRPr>
              <a:latin typeface="Arial"/>
              <a:ea typeface="Arial"/>
              <a:cs typeface="Arial"/>
              <a:sym typeface="Arial"/>
            </a:endParaRPr>
          </a:p>
          <a:p>
            <a:pPr indent="-304800" lvl="0" marL="457200" rtl="0" algn="l">
              <a:lnSpc>
                <a:spcPct val="115000"/>
              </a:lnSpc>
              <a:spcBef>
                <a:spcPts val="0"/>
              </a:spcBef>
              <a:spcAft>
                <a:spcPts val="0"/>
              </a:spcAft>
              <a:buSzPts val="1200"/>
              <a:buFont typeface="Arial"/>
              <a:buChar char="●"/>
            </a:pPr>
            <a:r>
              <a:rPr lang="en-US">
                <a:latin typeface="Arial"/>
                <a:ea typeface="Arial"/>
                <a:cs typeface="Arial"/>
                <a:sym typeface="Arial"/>
              </a:rPr>
              <a:t>Self-management - </a:t>
            </a:r>
            <a:r>
              <a:rPr lang="en-US">
                <a:latin typeface="Arial"/>
                <a:ea typeface="Arial"/>
                <a:cs typeface="Arial"/>
                <a:sym typeface="Arial"/>
              </a:rPr>
              <a:t>impulse control, stress management, self-discipline, self-motivation, goal-setting, organizational skills</a:t>
            </a:r>
            <a:endParaRPr>
              <a:latin typeface="Arial"/>
              <a:ea typeface="Arial"/>
              <a:cs typeface="Arial"/>
              <a:sym typeface="Arial"/>
            </a:endParaRPr>
          </a:p>
          <a:p>
            <a:pPr indent="-304800" lvl="0" marL="457200" rtl="0" algn="l">
              <a:lnSpc>
                <a:spcPct val="115000"/>
              </a:lnSpc>
              <a:spcBef>
                <a:spcPts val="0"/>
              </a:spcBef>
              <a:spcAft>
                <a:spcPts val="0"/>
              </a:spcAft>
              <a:buSzPts val="1200"/>
              <a:buFont typeface="Arial"/>
              <a:buChar char="●"/>
            </a:pPr>
            <a:r>
              <a:rPr lang="en-US">
                <a:latin typeface="Arial"/>
                <a:ea typeface="Arial"/>
                <a:cs typeface="Arial"/>
                <a:sym typeface="Arial"/>
              </a:rPr>
              <a:t>Social awareness - perspective-taking, empathy, appreciating diversity, respect for others</a:t>
            </a:r>
            <a:endParaRPr>
              <a:latin typeface="Arial"/>
              <a:ea typeface="Arial"/>
              <a:cs typeface="Arial"/>
              <a:sym typeface="Arial"/>
            </a:endParaRPr>
          </a:p>
          <a:p>
            <a:pPr indent="-304800" lvl="0" marL="457200" rtl="0" algn="l">
              <a:lnSpc>
                <a:spcPct val="115000"/>
              </a:lnSpc>
              <a:spcBef>
                <a:spcPts val="0"/>
              </a:spcBef>
              <a:spcAft>
                <a:spcPts val="0"/>
              </a:spcAft>
              <a:buSzPts val="1200"/>
              <a:buFont typeface="Arial"/>
              <a:buChar char="●"/>
            </a:pPr>
            <a:r>
              <a:rPr lang="en-US">
                <a:latin typeface="Arial"/>
                <a:ea typeface="Arial"/>
                <a:cs typeface="Arial"/>
                <a:sym typeface="Arial"/>
              </a:rPr>
              <a:t>Relationship skills - communication, social engagement, relationship-building, teamwork</a:t>
            </a:r>
            <a:endParaRPr>
              <a:latin typeface="Arial"/>
              <a:ea typeface="Arial"/>
              <a:cs typeface="Arial"/>
              <a:sym typeface="Arial"/>
            </a:endParaRPr>
          </a:p>
          <a:p>
            <a:pPr indent="-304800" lvl="0" marL="457200" rtl="0" algn="l">
              <a:lnSpc>
                <a:spcPct val="115000"/>
              </a:lnSpc>
              <a:spcBef>
                <a:spcPts val="0"/>
              </a:spcBef>
              <a:spcAft>
                <a:spcPts val="0"/>
              </a:spcAft>
              <a:buSzPts val="1200"/>
              <a:buFont typeface="Arial"/>
              <a:buChar char="●"/>
            </a:pPr>
            <a:r>
              <a:rPr lang="en-US">
                <a:latin typeface="Arial"/>
                <a:ea typeface="Arial"/>
                <a:cs typeface="Arial"/>
                <a:sym typeface="Arial"/>
              </a:rPr>
              <a:t>Responsible decision-making - identifying problems, analyzing situations, solving problems, evaluating, reflecting, ethical responsibility</a:t>
            </a:r>
            <a:endParaRPr>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p:txBody>
      </p:sp>
      <p:sp>
        <p:nvSpPr>
          <p:cNvPr id="207" name="Google Shape;207;g5bd6f489d3_0_101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1.png"/><Relationship Id="rId6"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1.png"/><Relationship Id="rId6"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109" l="-24335" r="37979" t="-110"/>
          <a:stretch/>
        </p:blipFill>
        <p:spPr>
          <a:xfrm>
            <a:off x="1946031" y="956311"/>
            <a:ext cx="7197968" cy="4417606"/>
          </a:xfrm>
          <a:prstGeom prst="rect">
            <a:avLst/>
          </a:prstGeom>
          <a:noFill/>
          <a:ln>
            <a:noFill/>
          </a:ln>
        </p:spPr>
      </p:pic>
      <p:pic>
        <p:nvPicPr>
          <p:cNvPr id="14" name="Google Shape;14;p2"/>
          <p:cNvPicPr preferRelativeResize="0"/>
          <p:nvPr/>
        </p:nvPicPr>
        <p:blipFill rotWithShape="1">
          <a:blip r:embed="rId2">
            <a:alphaModFix/>
          </a:blip>
          <a:srcRect b="109" l="-24335" r="37979" t="-110"/>
          <a:stretch/>
        </p:blipFill>
        <p:spPr>
          <a:xfrm>
            <a:off x="1946031" y="956311"/>
            <a:ext cx="7197968" cy="4417606"/>
          </a:xfrm>
          <a:prstGeom prst="rect">
            <a:avLst/>
          </a:prstGeom>
          <a:noFill/>
          <a:ln>
            <a:noFill/>
          </a:ln>
        </p:spPr>
      </p:pic>
      <p:pic>
        <p:nvPicPr>
          <p:cNvPr id="15" name="Google Shape;15;p2"/>
          <p:cNvPicPr preferRelativeResize="0"/>
          <p:nvPr/>
        </p:nvPicPr>
        <p:blipFill rotWithShape="1">
          <a:blip r:embed="rId3">
            <a:alphaModFix/>
          </a:blip>
          <a:srcRect b="0" l="0" r="36507" t="0"/>
          <a:stretch/>
        </p:blipFill>
        <p:spPr>
          <a:xfrm>
            <a:off x="0" y="1154609"/>
            <a:ext cx="6060831" cy="4224356"/>
          </a:xfrm>
          <a:prstGeom prst="rect">
            <a:avLst/>
          </a:prstGeom>
          <a:noFill/>
          <a:ln>
            <a:noFill/>
          </a:ln>
        </p:spPr>
      </p:pic>
      <p:sp>
        <p:nvSpPr>
          <p:cNvPr id="16" name="Google Shape;16;p2"/>
          <p:cNvSpPr txBox="1"/>
          <p:nvPr/>
        </p:nvSpPr>
        <p:spPr>
          <a:xfrm>
            <a:off x="199292" y="1436794"/>
            <a:ext cx="4959000" cy="356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t/>
            </a:r>
            <a:endParaRPr b="1" sz="5400">
              <a:solidFill>
                <a:srgbClr val="FFFFFF"/>
              </a:solidFill>
              <a:latin typeface="Arial Narrow"/>
              <a:ea typeface="Arial Narrow"/>
              <a:cs typeface="Arial Narrow"/>
              <a:sym typeface="Arial Narrow"/>
            </a:endParaRPr>
          </a:p>
        </p:txBody>
      </p:sp>
      <p:pic>
        <p:nvPicPr>
          <p:cNvPr id="17" name="Google Shape;17;p2"/>
          <p:cNvPicPr preferRelativeResize="0"/>
          <p:nvPr/>
        </p:nvPicPr>
        <p:blipFill rotWithShape="1">
          <a:blip r:embed="rId4">
            <a:alphaModFix/>
          </a:blip>
          <a:srcRect b="0" l="0" r="0" t="0"/>
          <a:stretch/>
        </p:blipFill>
        <p:spPr>
          <a:xfrm>
            <a:off x="-633046" y="1"/>
            <a:ext cx="9777048" cy="1154608"/>
          </a:xfrm>
          <a:prstGeom prst="rect">
            <a:avLst/>
          </a:prstGeom>
          <a:noFill/>
          <a:ln>
            <a:noFill/>
          </a:ln>
          <a:effectLst>
            <a:outerShdw blurRad="50800" rotWithShape="0" algn="t" dir="5400000" dist="76200">
              <a:srgbClr val="000000">
                <a:alpha val="40000"/>
              </a:srgbClr>
            </a:outerShdw>
          </a:effectLst>
        </p:spPr>
      </p:pic>
      <p:pic>
        <p:nvPicPr>
          <p:cNvPr id="18" name="Google Shape;18;p2"/>
          <p:cNvPicPr preferRelativeResize="0"/>
          <p:nvPr/>
        </p:nvPicPr>
        <p:blipFill rotWithShape="1">
          <a:blip r:embed="rId4">
            <a:alphaModFix/>
          </a:blip>
          <a:srcRect b="0" l="0" r="0" t="0"/>
          <a:stretch/>
        </p:blipFill>
        <p:spPr>
          <a:xfrm rot="10800000">
            <a:off x="2" y="5122499"/>
            <a:ext cx="4199792" cy="426561"/>
          </a:xfrm>
          <a:prstGeom prst="rect">
            <a:avLst/>
          </a:prstGeom>
          <a:noFill/>
          <a:ln>
            <a:noFill/>
          </a:ln>
          <a:effectLst>
            <a:outerShdw blurRad="50800" rotWithShape="0" algn="t" dir="5400000" dist="76200">
              <a:srgbClr val="000000">
                <a:alpha val="40000"/>
              </a:srgbClr>
            </a:outerShdw>
          </a:effectLst>
        </p:spPr>
      </p:pic>
      <p:sp>
        <p:nvSpPr>
          <p:cNvPr id="19" name="Google Shape;19;p2"/>
          <p:cNvSpPr txBox="1"/>
          <p:nvPr/>
        </p:nvSpPr>
        <p:spPr>
          <a:xfrm>
            <a:off x="382407" y="5245161"/>
            <a:ext cx="1795200" cy="2523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1360"/>
              <a:buFont typeface="Arial"/>
              <a:buNone/>
            </a:pPr>
            <a:r>
              <a:rPr b="0" i="0" lang="en-US" sz="1360" u="none" cap="none" strike="noStrike">
                <a:solidFill>
                  <a:srgbClr val="FFFFFF"/>
                </a:solidFill>
                <a:latin typeface="Montserrat"/>
                <a:ea typeface="Montserrat"/>
                <a:cs typeface="Montserrat"/>
                <a:sym typeface="Montserrat"/>
              </a:rPr>
              <a:t>PRESENTED BY</a:t>
            </a:r>
            <a:endParaRPr/>
          </a:p>
        </p:txBody>
      </p:sp>
      <p:pic>
        <p:nvPicPr>
          <p:cNvPr id="20" name="Google Shape;20;p2"/>
          <p:cNvPicPr preferRelativeResize="0"/>
          <p:nvPr/>
        </p:nvPicPr>
        <p:blipFill rotWithShape="1">
          <a:blip r:embed="rId5">
            <a:alphaModFix/>
          </a:blip>
          <a:srcRect b="0" l="0" r="0" t="0"/>
          <a:stretch/>
        </p:blipFill>
        <p:spPr>
          <a:xfrm>
            <a:off x="0" y="6451600"/>
            <a:ext cx="9144000" cy="406400"/>
          </a:xfrm>
          <a:prstGeom prst="rect">
            <a:avLst/>
          </a:prstGeom>
          <a:noFill/>
          <a:ln>
            <a:noFill/>
          </a:ln>
        </p:spPr>
      </p:pic>
      <p:pic>
        <p:nvPicPr>
          <p:cNvPr id="21" name="Google Shape;21;p2"/>
          <p:cNvPicPr preferRelativeResize="0"/>
          <p:nvPr/>
        </p:nvPicPr>
        <p:blipFill rotWithShape="1">
          <a:blip r:embed="rId3">
            <a:alphaModFix/>
          </a:blip>
          <a:srcRect b="0" l="0" r="36507" t="0"/>
          <a:stretch/>
        </p:blipFill>
        <p:spPr>
          <a:xfrm>
            <a:off x="0" y="1154609"/>
            <a:ext cx="6060831" cy="4224356"/>
          </a:xfrm>
          <a:prstGeom prst="rect">
            <a:avLst/>
          </a:prstGeom>
          <a:noFill/>
          <a:ln>
            <a:noFill/>
          </a:ln>
        </p:spPr>
      </p:pic>
      <p:pic>
        <p:nvPicPr>
          <p:cNvPr id="22" name="Google Shape;22;p2"/>
          <p:cNvPicPr preferRelativeResize="0"/>
          <p:nvPr/>
        </p:nvPicPr>
        <p:blipFill rotWithShape="1">
          <a:blip r:embed="rId4">
            <a:alphaModFix/>
          </a:blip>
          <a:srcRect b="0" l="0" r="0" t="0"/>
          <a:stretch/>
        </p:blipFill>
        <p:spPr>
          <a:xfrm rot="10800000">
            <a:off x="2" y="5122499"/>
            <a:ext cx="4199792" cy="426561"/>
          </a:xfrm>
          <a:prstGeom prst="rect">
            <a:avLst/>
          </a:prstGeom>
          <a:noFill/>
          <a:ln>
            <a:noFill/>
          </a:ln>
          <a:effectLst>
            <a:outerShdw blurRad="50800" rotWithShape="0" algn="t" dir="5400000" dist="76200">
              <a:srgbClr val="000000">
                <a:alpha val="40000"/>
              </a:srgbClr>
            </a:outerShdw>
          </a:effectLst>
        </p:spPr>
      </p:pic>
      <p:pic>
        <p:nvPicPr>
          <p:cNvPr id="23" name="Google Shape;23;p2"/>
          <p:cNvPicPr preferRelativeResize="0"/>
          <p:nvPr/>
        </p:nvPicPr>
        <p:blipFill rotWithShape="1">
          <a:blip r:embed="rId5">
            <a:alphaModFix/>
          </a:blip>
          <a:srcRect b="0" l="0" r="0" t="0"/>
          <a:stretch/>
        </p:blipFill>
        <p:spPr>
          <a:xfrm>
            <a:off x="0" y="6451600"/>
            <a:ext cx="9144000" cy="406400"/>
          </a:xfrm>
          <a:prstGeom prst="rect">
            <a:avLst/>
          </a:prstGeom>
          <a:noFill/>
          <a:ln>
            <a:noFill/>
          </a:ln>
        </p:spPr>
      </p:pic>
      <p:sp>
        <p:nvSpPr>
          <p:cNvPr id="24" name="Google Shape;24;p2"/>
          <p:cNvSpPr txBox="1"/>
          <p:nvPr/>
        </p:nvSpPr>
        <p:spPr>
          <a:xfrm>
            <a:off x="1019550" y="5711600"/>
            <a:ext cx="7341900" cy="613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None/>
            </a:pPr>
            <a:r>
              <a:t/>
            </a:r>
            <a:endParaRPr b="1" sz="2800">
              <a:solidFill>
                <a:srgbClr val="065DA3"/>
              </a:solidFill>
            </a:endParaRPr>
          </a:p>
        </p:txBody>
      </p:sp>
      <p:pic>
        <p:nvPicPr>
          <p:cNvPr id="25" name="Google Shape;25;p2"/>
          <p:cNvPicPr preferRelativeResize="0"/>
          <p:nvPr/>
        </p:nvPicPr>
        <p:blipFill>
          <a:blip r:embed="rId6">
            <a:alphaModFix/>
          </a:blip>
          <a:stretch>
            <a:fillRect/>
          </a:stretch>
        </p:blipFill>
        <p:spPr>
          <a:xfrm>
            <a:off x="297472" y="179210"/>
            <a:ext cx="1881975" cy="796175"/>
          </a:xfrm>
          <a:prstGeom prst="rect">
            <a:avLst/>
          </a:prstGeom>
          <a:noFill/>
          <a:ln>
            <a:noFill/>
          </a:ln>
        </p:spPr>
      </p:pic>
      <p:sp>
        <p:nvSpPr>
          <p:cNvPr id="26" name="Google Shape;26;p2"/>
          <p:cNvSpPr txBox="1"/>
          <p:nvPr/>
        </p:nvSpPr>
        <p:spPr>
          <a:xfrm>
            <a:off x="2838425" y="91550"/>
            <a:ext cx="6226200" cy="943200"/>
          </a:xfrm>
          <a:prstGeom prst="rect">
            <a:avLst/>
          </a:prstGeom>
          <a:noFill/>
          <a:ln>
            <a:noFill/>
          </a:ln>
        </p:spPr>
        <p:txBody>
          <a:bodyPr anchorCtr="0" anchor="ctr" bIns="45700" lIns="91425" spcFirstLastPara="1" rIns="91425" wrap="square" tIns="45700">
            <a:noAutofit/>
          </a:bodyPr>
          <a:lstStyle/>
          <a:p>
            <a:pPr indent="0" lvl="0" marL="0" rtl="0" algn="r">
              <a:lnSpc>
                <a:spcPct val="80000"/>
              </a:lnSpc>
              <a:spcBef>
                <a:spcPts val="0"/>
              </a:spcBef>
              <a:spcAft>
                <a:spcPts val="0"/>
              </a:spcAft>
              <a:buNone/>
            </a:pPr>
            <a:r>
              <a:t/>
            </a:r>
            <a:endParaRPr b="1" sz="3600">
              <a:solidFill>
                <a:srgbClr val="FFFFFF"/>
              </a:solidFill>
            </a:endParaRPr>
          </a:p>
        </p:txBody>
      </p:sp>
      <p:sp>
        <p:nvSpPr>
          <p:cNvPr id="27" name="Google Shape;27;p2"/>
          <p:cNvSpPr txBox="1"/>
          <p:nvPr/>
        </p:nvSpPr>
        <p:spPr>
          <a:xfrm>
            <a:off x="199300" y="1626550"/>
            <a:ext cx="4000500" cy="29970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t/>
            </a:r>
            <a:endParaRPr b="1" sz="3600">
              <a:solidFill>
                <a:srgbClr val="FFFFFF"/>
              </a:solidFill>
            </a:endParaRPr>
          </a:p>
        </p:txBody>
      </p:sp>
      <p:sp>
        <p:nvSpPr>
          <p:cNvPr id="28" name="Google Shape;28;p2"/>
          <p:cNvSpPr txBox="1"/>
          <p:nvPr/>
        </p:nvSpPr>
        <p:spPr>
          <a:xfrm>
            <a:off x="1946025" y="5711600"/>
            <a:ext cx="6060900" cy="613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None/>
            </a:pPr>
            <a:r>
              <a:t/>
            </a:r>
            <a:endParaRPr b="1" sz="2800">
              <a:solidFill>
                <a:srgbClr val="065DA3"/>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Content (No Footer)">
  <p:cSld name="Default Content (No Footer)">
    <p:spTree>
      <p:nvGrpSpPr>
        <p:cNvPr id="106" name="Shape 106"/>
        <p:cNvGrpSpPr/>
        <p:nvPr/>
      </p:nvGrpSpPr>
      <p:grpSpPr>
        <a:xfrm>
          <a:off x="0" y="0"/>
          <a:ext cx="0" cy="0"/>
          <a:chOff x="0" y="0"/>
          <a:chExt cx="0" cy="0"/>
        </a:xfrm>
      </p:grpSpPr>
      <p:pic>
        <p:nvPicPr>
          <p:cNvPr id="107" name="Google Shape;107;p12"/>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sp>
        <p:nvSpPr>
          <p:cNvPr id="108" name="Google Shape;108;p12"/>
          <p:cNvSpPr txBox="1"/>
          <p:nvPr>
            <p:ph type="title"/>
          </p:nvPr>
        </p:nvSpPr>
        <p:spPr>
          <a:xfrm>
            <a:off x="348074" y="212632"/>
            <a:ext cx="7060800" cy="783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Arial Narrow"/>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 name="Google Shape;109;p12"/>
          <p:cNvSpPr txBox="1"/>
          <p:nvPr>
            <p:ph idx="1" type="body"/>
          </p:nvPr>
        </p:nvSpPr>
        <p:spPr>
          <a:xfrm>
            <a:off x="348073" y="1283409"/>
            <a:ext cx="8502900" cy="54573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81000" lvl="1" marL="914400" rtl="0" algn="l">
              <a:lnSpc>
                <a:spcPct val="100000"/>
              </a:lnSpc>
              <a:spcBef>
                <a:spcPts val="500"/>
              </a:spcBef>
              <a:spcAft>
                <a:spcPts val="0"/>
              </a:spcAft>
              <a:buClr>
                <a:schemeClr val="dk1"/>
              </a:buClr>
              <a:buSzPts val="2400"/>
              <a:buFont typeface="Arial"/>
              <a:buChar char="•"/>
              <a:defRPr/>
            </a:lvl2pPr>
            <a:lvl3pPr indent="-355600" lvl="2" marL="1371600" rtl="0" algn="l">
              <a:lnSpc>
                <a:spcPct val="100000"/>
              </a:lnSpc>
              <a:spcBef>
                <a:spcPts val="500"/>
              </a:spcBef>
              <a:spcAft>
                <a:spcPts val="0"/>
              </a:spcAft>
              <a:buClr>
                <a:srgbClr val="065DA3"/>
              </a:buClr>
              <a:buSzPts val="2000"/>
              <a:buFont typeface="Arial"/>
              <a:buChar char="•"/>
              <a:defRPr/>
            </a:lvl3pPr>
            <a:lvl4pPr indent="-342900" lvl="3" marL="1828800" rtl="0" algn="l">
              <a:lnSpc>
                <a:spcPct val="100000"/>
              </a:lnSpc>
              <a:spcBef>
                <a:spcPts val="500"/>
              </a:spcBef>
              <a:spcAft>
                <a:spcPts val="0"/>
              </a:spcAft>
              <a:buClr>
                <a:schemeClr val="dk1"/>
              </a:buClr>
              <a:buSzPts val="1800"/>
              <a:buFont typeface="Arial"/>
              <a:buChar char="•"/>
              <a:defRPr/>
            </a:lvl4pPr>
            <a:lvl5pPr indent="-342900" lvl="4" marL="2286000" rtl="0" algn="l">
              <a:lnSpc>
                <a:spcPct val="100000"/>
              </a:lnSpc>
              <a:spcBef>
                <a:spcPts val="500"/>
              </a:spcBef>
              <a:spcAft>
                <a:spcPts val="0"/>
              </a:spcAft>
              <a:buClr>
                <a:srgbClr val="065DA3"/>
              </a:buClr>
              <a:buSzPts val="1800"/>
              <a:buFont typeface="Arial"/>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10" name="Google Shape;110;p12"/>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pic>
        <p:nvPicPr>
          <p:cNvPr id="111" name="Google Shape;111;p12"/>
          <p:cNvPicPr preferRelativeResize="0"/>
          <p:nvPr/>
        </p:nvPicPr>
        <p:blipFill>
          <a:blip r:embed="rId3">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ternate Content">
  <p:cSld name="Alternate Content">
    <p:spTree>
      <p:nvGrpSpPr>
        <p:cNvPr id="112" name="Shape 112"/>
        <p:cNvGrpSpPr/>
        <p:nvPr/>
      </p:nvGrpSpPr>
      <p:grpSpPr>
        <a:xfrm>
          <a:off x="0" y="0"/>
          <a:ext cx="0" cy="0"/>
          <a:chOff x="0" y="0"/>
          <a:chExt cx="0" cy="0"/>
        </a:xfrm>
      </p:grpSpPr>
      <p:sp>
        <p:nvSpPr>
          <p:cNvPr id="113" name="Google Shape;113;p13"/>
          <p:cNvSpPr txBox="1"/>
          <p:nvPr>
            <p:ph type="title"/>
          </p:nvPr>
        </p:nvSpPr>
        <p:spPr>
          <a:xfrm>
            <a:off x="213947" y="214539"/>
            <a:ext cx="7277100" cy="780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065DA3"/>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14" name="Google Shape;114;p13"/>
          <p:cNvPicPr preferRelativeResize="0"/>
          <p:nvPr/>
        </p:nvPicPr>
        <p:blipFill rotWithShape="1">
          <a:blip r:embed="rId2">
            <a:alphaModFix/>
          </a:blip>
          <a:srcRect b="0" l="0" r="0" t="0"/>
          <a:stretch/>
        </p:blipFill>
        <p:spPr>
          <a:xfrm>
            <a:off x="0" y="6451600"/>
            <a:ext cx="9144000" cy="406400"/>
          </a:xfrm>
          <a:prstGeom prst="rect">
            <a:avLst/>
          </a:prstGeom>
          <a:noFill/>
          <a:ln>
            <a:noFill/>
          </a:ln>
        </p:spPr>
      </p:pic>
      <p:sp>
        <p:nvSpPr>
          <p:cNvPr id="115" name="Google Shape;115;p13"/>
          <p:cNvSpPr txBox="1"/>
          <p:nvPr>
            <p:ph idx="1" type="body"/>
          </p:nvPr>
        </p:nvSpPr>
        <p:spPr>
          <a:xfrm>
            <a:off x="213947" y="1283409"/>
            <a:ext cx="8637000" cy="5129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81000" lvl="1" marL="914400" rtl="0" algn="l">
              <a:lnSpc>
                <a:spcPct val="100000"/>
              </a:lnSpc>
              <a:spcBef>
                <a:spcPts val="500"/>
              </a:spcBef>
              <a:spcAft>
                <a:spcPts val="0"/>
              </a:spcAft>
              <a:buClr>
                <a:schemeClr val="dk1"/>
              </a:buClr>
              <a:buSzPts val="2400"/>
              <a:buFont typeface="Arial"/>
              <a:buChar char="•"/>
              <a:defRPr/>
            </a:lvl2pPr>
            <a:lvl3pPr indent="-355600" lvl="2" marL="1371600" rtl="0" algn="l">
              <a:lnSpc>
                <a:spcPct val="100000"/>
              </a:lnSpc>
              <a:spcBef>
                <a:spcPts val="500"/>
              </a:spcBef>
              <a:spcAft>
                <a:spcPts val="0"/>
              </a:spcAft>
              <a:buClr>
                <a:srgbClr val="065DA3"/>
              </a:buClr>
              <a:buSzPts val="2000"/>
              <a:buFont typeface="Arial"/>
              <a:buChar char="•"/>
              <a:defRPr/>
            </a:lvl3pPr>
            <a:lvl4pPr indent="-342900" lvl="3" marL="1828800" rtl="0" algn="l">
              <a:lnSpc>
                <a:spcPct val="100000"/>
              </a:lnSpc>
              <a:spcBef>
                <a:spcPts val="500"/>
              </a:spcBef>
              <a:spcAft>
                <a:spcPts val="0"/>
              </a:spcAft>
              <a:buClr>
                <a:schemeClr val="dk1"/>
              </a:buClr>
              <a:buSzPts val="1800"/>
              <a:buFont typeface="Arial"/>
              <a:buChar char="•"/>
              <a:defRPr/>
            </a:lvl4pPr>
            <a:lvl5pPr indent="-342900" lvl="4" marL="2286000" rtl="0" algn="l">
              <a:lnSpc>
                <a:spcPct val="100000"/>
              </a:lnSpc>
              <a:spcBef>
                <a:spcPts val="500"/>
              </a:spcBef>
              <a:spcAft>
                <a:spcPts val="0"/>
              </a:spcAft>
              <a:buClr>
                <a:srgbClr val="065DA3"/>
              </a:buClr>
              <a:buSzPts val="1800"/>
              <a:buFont typeface="Arial"/>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16" name="Google Shape;116;p13"/>
          <p:cNvPicPr preferRelativeResize="0"/>
          <p:nvPr/>
        </p:nvPicPr>
        <p:blipFill rotWithShape="1">
          <a:blip r:embed="rId2">
            <a:alphaModFix/>
          </a:blip>
          <a:srcRect b="0" l="0" r="0" t="0"/>
          <a:stretch/>
        </p:blipFill>
        <p:spPr>
          <a:xfrm>
            <a:off x="0" y="6451600"/>
            <a:ext cx="9144000" cy="406400"/>
          </a:xfrm>
          <a:prstGeom prst="rect">
            <a:avLst/>
          </a:prstGeom>
          <a:noFill/>
          <a:ln>
            <a:noFill/>
          </a:ln>
        </p:spPr>
      </p:pic>
      <p:pic>
        <p:nvPicPr>
          <p:cNvPr id="117" name="Google Shape;117;p13"/>
          <p:cNvPicPr preferRelativeResize="0"/>
          <p:nvPr/>
        </p:nvPicPr>
        <p:blipFill>
          <a:blip r:embed="rId3">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ternate Content (No Footer)" type="titleOnly">
  <p:cSld name="TITLE_ONLY">
    <p:spTree>
      <p:nvGrpSpPr>
        <p:cNvPr id="118" name="Shape 118"/>
        <p:cNvGrpSpPr/>
        <p:nvPr/>
      </p:nvGrpSpPr>
      <p:grpSpPr>
        <a:xfrm>
          <a:off x="0" y="0"/>
          <a:ext cx="0" cy="0"/>
          <a:chOff x="0" y="0"/>
          <a:chExt cx="0" cy="0"/>
        </a:xfrm>
      </p:grpSpPr>
      <p:sp>
        <p:nvSpPr>
          <p:cNvPr id="119" name="Google Shape;119;p14"/>
          <p:cNvSpPr txBox="1"/>
          <p:nvPr>
            <p:ph type="title"/>
          </p:nvPr>
        </p:nvSpPr>
        <p:spPr>
          <a:xfrm>
            <a:off x="213946" y="214539"/>
            <a:ext cx="7347300" cy="780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065DA3"/>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20" name="Google Shape;120;p14"/>
          <p:cNvPicPr preferRelativeResize="0"/>
          <p:nvPr/>
        </p:nvPicPr>
        <p:blipFill>
          <a:blip r:embed="rId2">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type="twoObj">
  <p:cSld name="TWO_OBJECTS">
    <p:spTree>
      <p:nvGrpSpPr>
        <p:cNvPr id="121" name="Shape 121"/>
        <p:cNvGrpSpPr/>
        <p:nvPr/>
      </p:nvGrpSpPr>
      <p:grpSpPr>
        <a:xfrm>
          <a:off x="0" y="0"/>
          <a:ext cx="0" cy="0"/>
          <a:chOff x="0" y="0"/>
          <a:chExt cx="0" cy="0"/>
        </a:xfrm>
      </p:grpSpPr>
      <p:pic>
        <p:nvPicPr>
          <p:cNvPr id="122" name="Google Shape;122;p15"/>
          <p:cNvPicPr preferRelativeResize="0"/>
          <p:nvPr/>
        </p:nvPicPr>
        <p:blipFill rotWithShape="1">
          <a:blip r:embed="rId2">
            <a:alphaModFix/>
          </a:blip>
          <a:srcRect b="0" l="0" r="0" t="0"/>
          <a:stretch/>
        </p:blipFill>
        <p:spPr>
          <a:xfrm rot="10800000">
            <a:off x="-1" y="0"/>
            <a:ext cx="7661530" cy="1148862"/>
          </a:xfrm>
          <a:prstGeom prst="rect">
            <a:avLst/>
          </a:prstGeom>
          <a:noFill/>
          <a:ln>
            <a:noFill/>
          </a:ln>
        </p:spPr>
      </p:pic>
      <p:sp>
        <p:nvSpPr>
          <p:cNvPr id="123" name="Google Shape;123;p15"/>
          <p:cNvSpPr txBox="1"/>
          <p:nvPr>
            <p:ph type="title"/>
          </p:nvPr>
        </p:nvSpPr>
        <p:spPr>
          <a:xfrm>
            <a:off x="213947" y="214539"/>
            <a:ext cx="7101300" cy="780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Arial Narrow"/>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 name="Google Shape;124;p15"/>
          <p:cNvSpPr txBox="1"/>
          <p:nvPr>
            <p:ph idx="1" type="body"/>
          </p:nvPr>
        </p:nvSpPr>
        <p:spPr>
          <a:xfrm>
            <a:off x="213946" y="1363403"/>
            <a:ext cx="4300800" cy="50022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rgbClr val="065DA3"/>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rgbClr val="065DA3"/>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5" name="Google Shape;125;p15"/>
          <p:cNvSpPr txBox="1"/>
          <p:nvPr>
            <p:ph idx="2" type="body"/>
          </p:nvPr>
        </p:nvSpPr>
        <p:spPr>
          <a:xfrm>
            <a:off x="4629150" y="1363403"/>
            <a:ext cx="4233600" cy="50022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rgbClr val="065DA3"/>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rgbClr val="065DA3"/>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26" name="Google Shape;126;p15"/>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127" name="Google Shape;127;p15"/>
          <p:cNvPicPr preferRelativeResize="0"/>
          <p:nvPr/>
        </p:nvPicPr>
        <p:blipFill rotWithShape="1">
          <a:blip r:embed="rId2">
            <a:alphaModFix/>
          </a:blip>
          <a:srcRect b="0" l="0" r="0" t="0"/>
          <a:stretch/>
        </p:blipFill>
        <p:spPr>
          <a:xfrm rot="10800000">
            <a:off x="-1" y="0"/>
            <a:ext cx="7661530" cy="1148862"/>
          </a:xfrm>
          <a:prstGeom prst="rect">
            <a:avLst/>
          </a:prstGeom>
          <a:noFill/>
          <a:ln>
            <a:noFill/>
          </a:ln>
        </p:spPr>
      </p:pic>
      <p:pic>
        <p:nvPicPr>
          <p:cNvPr id="128" name="Google Shape;128;p15"/>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129" name="Google Shape;129;p15"/>
          <p:cNvPicPr preferRelativeResize="0"/>
          <p:nvPr/>
        </p:nvPicPr>
        <p:blipFill>
          <a:blip r:embed="rId4">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0" name="Shape 130"/>
        <p:cNvGrpSpPr/>
        <p:nvPr/>
      </p:nvGrpSpPr>
      <p:grpSpPr>
        <a:xfrm>
          <a:off x="0" y="0"/>
          <a:ext cx="0" cy="0"/>
          <a:chOff x="0" y="0"/>
          <a:chExt cx="0" cy="0"/>
        </a:xfrm>
      </p:grpSpPr>
      <p:pic>
        <p:nvPicPr>
          <p:cNvPr id="131" name="Google Shape;131;p16"/>
          <p:cNvPicPr preferRelativeResize="0"/>
          <p:nvPr/>
        </p:nvPicPr>
        <p:blipFill rotWithShape="1">
          <a:blip r:embed="rId2">
            <a:alphaModFix/>
          </a:blip>
          <a:srcRect b="0" l="0" r="0" t="0"/>
          <a:stretch/>
        </p:blipFill>
        <p:spPr>
          <a:xfrm>
            <a:off x="0" y="6451600"/>
            <a:ext cx="9144000" cy="406400"/>
          </a:xfrm>
          <a:prstGeom prst="rect">
            <a:avLst/>
          </a:prstGeom>
          <a:noFill/>
          <a:ln>
            <a:noFill/>
          </a:ln>
        </p:spPr>
      </p:pic>
      <p:pic>
        <p:nvPicPr>
          <p:cNvPr id="132" name="Google Shape;132;p16"/>
          <p:cNvPicPr preferRelativeResize="0"/>
          <p:nvPr/>
        </p:nvPicPr>
        <p:blipFill rotWithShape="1">
          <a:blip r:embed="rId2">
            <a:alphaModFix/>
          </a:blip>
          <a:srcRect b="0" l="0" r="0" t="0"/>
          <a:stretch/>
        </p:blipFill>
        <p:spPr>
          <a:xfrm>
            <a:off x="0" y="6451600"/>
            <a:ext cx="9144000" cy="406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Slide">
  <p:cSld name="Thank You Slide">
    <p:spTree>
      <p:nvGrpSpPr>
        <p:cNvPr id="133" name="Shape 133"/>
        <p:cNvGrpSpPr/>
        <p:nvPr/>
      </p:nvGrpSpPr>
      <p:grpSpPr>
        <a:xfrm>
          <a:off x="0" y="0"/>
          <a:ext cx="0" cy="0"/>
          <a:chOff x="0" y="0"/>
          <a:chExt cx="0" cy="0"/>
        </a:xfrm>
      </p:grpSpPr>
      <p:pic>
        <p:nvPicPr>
          <p:cNvPr id="134" name="Google Shape;134;p17"/>
          <p:cNvPicPr preferRelativeResize="0"/>
          <p:nvPr/>
        </p:nvPicPr>
        <p:blipFill rotWithShape="1">
          <a:blip r:embed="rId2">
            <a:alphaModFix/>
          </a:blip>
          <a:srcRect b="0" l="0" r="0" t="0"/>
          <a:stretch/>
        </p:blipFill>
        <p:spPr>
          <a:xfrm>
            <a:off x="4450828" y="2007905"/>
            <a:ext cx="4693171" cy="3130309"/>
          </a:xfrm>
          <a:prstGeom prst="rect">
            <a:avLst/>
          </a:prstGeom>
          <a:noFill/>
          <a:ln>
            <a:noFill/>
          </a:ln>
        </p:spPr>
      </p:pic>
      <p:pic>
        <p:nvPicPr>
          <p:cNvPr id="135" name="Google Shape;135;p17"/>
          <p:cNvPicPr preferRelativeResize="0"/>
          <p:nvPr/>
        </p:nvPicPr>
        <p:blipFill rotWithShape="1">
          <a:blip r:embed="rId3">
            <a:alphaModFix/>
          </a:blip>
          <a:srcRect b="0" l="0" r="0" t="0"/>
          <a:stretch/>
        </p:blipFill>
        <p:spPr>
          <a:xfrm>
            <a:off x="3934525" y="1226708"/>
            <a:ext cx="5209471" cy="779808"/>
          </a:xfrm>
          <a:prstGeom prst="rect">
            <a:avLst/>
          </a:prstGeom>
          <a:noFill/>
          <a:ln>
            <a:noFill/>
          </a:ln>
          <a:effectLst>
            <a:outerShdw blurRad="50800" rotWithShape="0" algn="t" dir="5400000" dist="76200">
              <a:srgbClr val="000000">
                <a:alpha val="40000"/>
              </a:srgbClr>
            </a:outerShdw>
          </a:effectLst>
        </p:spPr>
      </p:pic>
      <p:sp>
        <p:nvSpPr>
          <p:cNvPr id="136" name="Google Shape;136;p17"/>
          <p:cNvSpPr txBox="1"/>
          <p:nvPr/>
        </p:nvSpPr>
        <p:spPr>
          <a:xfrm>
            <a:off x="4592760" y="1314263"/>
            <a:ext cx="4175100" cy="646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3600">
                <a:solidFill>
                  <a:schemeClr val="lt1"/>
                </a:solidFill>
                <a:latin typeface="Arial"/>
                <a:ea typeface="Arial"/>
                <a:cs typeface="Arial"/>
                <a:sym typeface="Arial"/>
              </a:rPr>
              <a:t>Thank You!</a:t>
            </a:r>
            <a:endParaRPr/>
          </a:p>
        </p:txBody>
      </p:sp>
      <p:pic>
        <p:nvPicPr>
          <p:cNvPr id="137" name="Google Shape;137;p17"/>
          <p:cNvPicPr preferRelativeResize="0"/>
          <p:nvPr/>
        </p:nvPicPr>
        <p:blipFill rotWithShape="1">
          <a:blip r:embed="rId4">
            <a:alphaModFix/>
          </a:blip>
          <a:srcRect b="0" l="0" r="0" t="0"/>
          <a:stretch/>
        </p:blipFill>
        <p:spPr>
          <a:xfrm>
            <a:off x="6740769" y="288119"/>
            <a:ext cx="2050393" cy="649518"/>
          </a:xfrm>
          <a:prstGeom prst="rect">
            <a:avLst/>
          </a:prstGeom>
          <a:noFill/>
          <a:ln>
            <a:noFill/>
          </a:ln>
        </p:spPr>
      </p:pic>
      <p:sp>
        <p:nvSpPr>
          <p:cNvPr id="138" name="Google Shape;138;p17"/>
          <p:cNvSpPr txBox="1"/>
          <p:nvPr>
            <p:ph type="ctrTitle"/>
          </p:nvPr>
        </p:nvSpPr>
        <p:spPr>
          <a:xfrm>
            <a:off x="119627" y="2279267"/>
            <a:ext cx="4194600" cy="6045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rgbClr val="065DA3"/>
              </a:buClr>
              <a:buSzPts val="2800"/>
              <a:buFont typeface="Arial Narrow"/>
              <a:buNone/>
              <a:defRPr b="1" i="0" sz="2800" cap="none">
                <a:solidFill>
                  <a:srgbClr val="065DA3"/>
                </a:solidFill>
                <a:latin typeface="Arial Narrow"/>
                <a:ea typeface="Arial Narrow"/>
                <a:cs typeface="Arial Narrow"/>
                <a:sym typeface="Arial Narr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9" name="Google Shape;139;p17"/>
          <p:cNvSpPr txBox="1"/>
          <p:nvPr>
            <p:ph idx="1" type="body"/>
          </p:nvPr>
        </p:nvSpPr>
        <p:spPr>
          <a:xfrm>
            <a:off x="119627" y="3058593"/>
            <a:ext cx="4194600" cy="1904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065DA3"/>
              </a:buClr>
              <a:buSzPts val="1800"/>
              <a:buFont typeface="Arial"/>
              <a:buNone/>
              <a:defRPr sz="1800">
                <a:latin typeface="Arial"/>
                <a:ea typeface="Arial"/>
                <a:cs typeface="Arial"/>
                <a:sym typeface="Aria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rgbClr val="065DA3"/>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rgbClr val="065DA3"/>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40" name="Google Shape;140;p17"/>
          <p:cNvPicPr preferRelativeResize="0"/>
          <p:nvPr/>
        </p:nvPicPr>
        <p:blipFill rotWithShape="1">
          <a:blip r:embed="rId5">
            <a:alphaModFix/>
          </a:blip>
          <a:srcRect b="0" l="0" r="0" t="0"/>
          <a:stretch/>
        </p:blipFill>
        <p:spPr>
          <a:xfrm>
            <a:off x="-1" y="5138214"/>
            <a:ext cx="9144001" cy="1719786"/>
          </a:xfrm>
          <a:prstGeom prst="rect">
            <a:avLst/>
          </a:prstGeom>
          <a:noFill/>
          <a:ln>
            <a:noFill/>
          </a:ln>
        </p:spPr>
      </p:pic>
      <p:pic>
        <p:nvPicPr>
          <p:cNvPr id="141" name="Google Shape;141;p17"/>
          <p:cNvPicPr preferRelativeResize="0"/>
          <p:nvPr/>
        </p:nvPicPr>
        <p:blipFill rotWithShape="1">
          <a:blip r:embed="rId2">
            <a:alphaModFix/>
          </a:blip>
          <a:srcRect b="0" l="0" r="0" t="0"/>
          <a:stretch/>
        </p:blipFill>
        <p:spPr>
          <a:xfrm>
            <a:off x="4450828" y="2007905"/>
            <a:ext cx="4693171" cy="3130309"/>
          </a:xfrm>
          <a:prstGeom prst="rect">
            <a:avLst/>
          </a:prstGeom>
          <a:noFill/>
          <a:ln>
            <a:noFill/>
          </a:ln>
        </p:spPr>
      </p:pic>
      <p:pic>
        <p:nvPicPr>
          <p:cNvPr id="142" name="Google Shape;142;p17"/>
          <p:cNvPicPr preferRelativeResize="0"/>
          <p:nvPr/>
        </p:nvPicPr>
        <p:blipFill rotWithShape="1">
          <a:blip r:embed="rId3">
            <a:alphaModFix/>
          </a:blip>
          <a:srcRect b="0" l="0" r="0" t="0"/>
          <a:stretch/>
        </p:blipFill>
        <p:spPr>
          <a:xfrm>
            <a:off x="3934525" y="1226708"/>
            <a:ext cx="5209471" cy="779808"/>
          </a:xfrm>
          <a:prstGeom prst="rect">
            <a:avLst/>
          </a:prstGeom>
          <a:noFill/>
          <a:ln>
            <a:noFill/>
          </a:ln>
          <a:effectLst>
            <a:outerShdw blurRad="50800" rotWithShape="0" algn="t" dir="5400000" dist="76200">
              <a:srgbClr val="000000">
                <a:alpha val="40000"/>
              </a:srgbClr>
            </a:outerShdw>
          </a:effectLst>
        </p:spPr>
      </p:pic>
      <p:sp>
        <p:nvSpPr>
          <p:cNvPr id="143" name="Google Shape;143;p17"/>
          <p:cNvSpPr txBox="1"/>
          <p:nvPr/>
        </p:nvSpPr>
        <p:spPr>
          <a:xfrm>
            <a:off x="4592760" y="1314263"/>
            <a:ext cx="4175100" cy="646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3600">
                <a:solidFill>
                  <a:schemeClr val="lt1"/>
                </a:solidFill>
                <a:latin typeface="Arial"/>
                <a:ea typeface="Arial"/>
                <a:cs typeface="Arial"/>
                <a:sym typeface="Arial"/>
              </a:rPr>
              <a:t>Thank You!</a:t>
            </a:r>
            <a:endParaRPr/>
          </a:p>
        </p:txBody>
      </p:sp>
      <p:pic>
        <p:nvPicPr>
          <p:cNvPr id="144" name="Google Shape;144;p17"/>
          <p:cNvPicPr preferRelativeResize="0"/>
          <p:nvPr/>
        </p:nvPicPr>
        <p:blipFill rotWithShape="1">
          <a:blip r:embed="rId4">
            <a:alphaModFix/>
          </a:blip>
          <a:srcRect b="0" l="0" r="0" t="0"/>
          <a:stretch/>
        </p:blipFill>
        <p:spPr>
          <a:xfrm>
            <a:off x="6740769" y="288119"/>
            <a:ext cx="2050393" cy="649518"/>
          </a:xfrm>
          <a:prstGeom prst="rect">
            <a:avLst/>
          </a:prstGeom>
          <a:noFill/>
          <a:ln>
            <a:noFill/>
          </a:ln>
        </p:spPr>
      </p:pic>
      <p:pic>
        <p:nvPicPr>
          <p:cNvPr id="145" name="Google Shape;145;p17"/>
          <p:cNvPicPr preferRelativeResize="0"/>
          <p:nvPr/>
        </p:nvPicPr>
        <p:blipFill rotWithShape="1">
          <a:blip r:embed="rId5">
            <a:alphaModFix/>
          </a:blip>
          <a:srcRect b="0" l="0" r="0" t="0"/>
          <a:stretch/>
        </p:blipFill>
        <p:spPr>
          <a:xfrm>
            <a:off x="-1" y="5138214"/>
            <a:ext cx="9144001" cy="1719786"/>
          </a:xfrm>
          <a:prstGeom prst="rect">
            <a:avLst/>
          </a:prstGeom>
          <a:noFill/>
          <a:ln>
            <a:noFill/>
          </a:ln>
        </p:spPr>
      </p:pic>
      <p:pic>
        <p:nvPicPr>
          <p:cNvPr id="146" name="Google Shape;146;p17"/>
          <p:cNvPicPr preferRelativeResize="0"/>
          <p:nvPr/>
        </p:nvPicPr>
        <p:blipFill>
          <a:blip r:embed="rId6">
            <a:alphaModFix/>
          </a:blip>
          <a:stretch>
            <a:fillRect/>
          </a:stretch>
        </p:blipFill>
        <p:spPr>
          <a:xfrm>
            <a:off x="280900" y="292608"/>
            <a:ext cx="3774627" cy="15968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Content" type="obj">
  <p:cSld name="OBJECT">
    <p:spTree>
      <p:nvGrpSpPr>
        <p:cNvPr id="29" name="Shape 29"/>
        <p:cNvGrpSpPr/>
        <p:nvPr/>
      </p:nvGrpSpPr>
      <p:grpSpPr>
        <a:xfrm>
          <a:off x="0" y="0"/>
          <a:ext cx="0" cy="0"/>
          <a:chOff x="0" y="0"/>
          <a:chExt cx="0" cy="0"/>
        </a:xfrm>
      </p:grpSpPr>
      <p:pic>
        <p:nvPicPr>
          <p:cNvPr id="30" name="Google Shape;30;p3"/>
          <p:cNvPicPr preferRelativeResize="0"/>
          <p:nvPr/>
        </p:nvPicPr>
        <p:blipFill rotWithShape="1">
          <a:blip r:embed="rId2">
            <a:alphaModFix/>
          </a:blip>
          <a:srcRect b="0" l="0" r="0" t="0"/>
          <a:stretch/>
        </p:blipFill>
        <p:spPr>
          <a:xfrm rot="10800000">
            <a:off x="-1" y="0"/>
            <a:ext cx="7661529" cy="1148862"/>
          </a:xfrm>
          <a:prstGeom prst="rect">
            <a:avLst/>
          </a:prstGeom>
          <a:noFill/>
          <a:ln>
            <a:noFill/>
          </a:ln>
        </p:spPr>
      </p:pic>
      <p:sp>
        <p:nvSpPr>
          <p:cNvPr id="31" name="Google Shape;31;p3"/>
          <p:cNvSpPr txBox="1"/>
          <p:nvPr>
            <p:ph type="title"/>
          </p:nvPr>
        </p:nvSpPr>
        <p:spPr>
          <a:xfrm>
            <a:off x="348075" y="212632"/>
            <a:ext cx="7072634" cy="7837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Narrow"/>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
          <p:cNvSpPr txBox="1"/>
          <p:nvPr>
            <p:ph idx="1" type="body"/>
          </p:nvPr>
        </p:nvSpPr>
        <p:spPr>
          <a:xfrm>
            <a:off x="348073" y="1283409"/>
            <a:ext cx="8502849" cy="5129114"/>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81000" lvl="1" marL="914400" algn="l">
              <a:lnSpc>
                <a:spcPct val="100000"/>
              </a:lnSpc>
              <a:spcBef>
                <a:spcPts val="500"/>
              </a:spcBef>
              <a:spcAft>
                <a:spcPts val="0"/>
              </a:spcAft>
              <a:buClr>
                <a:schemeClr val="dk1"/>
              </a:buClr>
              <a:buSzPts val="2400"/>
              <a:buFont typeface="Arial"/>
              <a:buChar char="•"/>
              <a:defRPr/>
            </a:lvl2pPr>
            <a:lvl3pPr indent="-355600" lvl="2" marL="1371600" algn="l">
              <a:lnSpc>
                <a:spcPct val="100000"/>
              </a:lnSpc>
              <a:spcBef>
                <a:spcPts val="500"/>
              </a:spcBef>
              <a:spcAft>
                <a:spcPts val="0"/>
              </a:spcAft>
              <a:buClr>
                <a:srgbClr val="065DA3"/>
              </a:buClr>
              <a:buSzPts val="2000"/>
              <a:buFont typeface="Arial"/>
              <a:buChar char="•"/>
              <a:defRPr/>
            </a:lvl3pPr>
            <a:lvl4pPr indent="-342900" lvl="3" marL="1828800" algn="l">
              <a:lnSpc>
                <a:spcPct val="100000"/>
              </a:lnSpc>
              <a:spcBef>
                <a:spcPts val="500"/>
              </a:spcBef>
              <a:spcAft>
                <a:spcPts val="0"/>
              </a:spcAft>
              <a:buClr>
                <a:schemeClr val="dk1"/>
              </a:buClr>
              <a:buSzPts val="1800"/>
              <a:buFont typeface="Arial"/>
              <a:buChar char="•"/>
              <a:defRPr/>
            </a:lvl4pPr>
            <a:lvl5pPr indent="-342900" lvl="4" marL="2286000" algn="l">
              <a:lnSpc>
                <a:spcPct val="100000"/>
              </a:lnSpc>
              <a:spcBef>
                <a:spcPts val="500"/>
              </a:spcBef>
              <a:spcAft>
                <a:spcPts val="0"/>
              </a:spcAft>
              <a:buClr>
                <a:srgbClr val="065DA3"/>
              </a:buClr>
              <a:buSzPts val="18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3" name="Google Shape;33;p3"/>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34" name="Google Shape;34;p3"/>
          <p:cNvPicPr preferRelativeResize="0"/>
          <p:nvPr/>
        </p:nvPicPr>
        <p:blipFill rotWithShape="1">
          <a:blip r:embed="rId2">
            <a:alphaModFix/>
          </a:blip>
          <a:srcRect b="0" l="0" r="0" t="0"/>
          <a:stretch/>
        </p:blipFill>
        <p:spPr>
          <a:xfrm rot="10800000">
            <a:off x="-1" y="0"/>
            <a:ext cx="7661529" cy="1148862"/>
          </a:xfrm>
          <a:prstGeom prst="rect">
            <a:avLst/>
          </a:prstGeom>
          <a:noFill/>
          <a:ln>
            <a:noFill/>
          </a:ln>
        </p:spPr>
      </p:pic>
      <p:pic>
        <p:nvPicPr>
          <p:cNvPr id="35" name="Google Shape;35;p3"/>
          <p:cNvPicPr preferRelativeResize="0"/>
          <p:nvPr/>
        </p:nvPicPr>
        <p:blipFill rotWithShape="1">
          <a:blip r:embed="rId3">
            <a:alphaModFix/>
          </a:blip>
          <a:srcRect b="0" l="0" r="0" t="0"/>
          <a:stretch/>
        </p:blipFill>
        <p:spPr>
          <a:xfrm>
            <a:off x="0" y="6451600"/>
            <a:ext cx="9144000" cy="406400"/>
          </a:xfrm>
          <a:prstGeom prst="rect">
            <a:avLst/>
          </a:prstGeom>
          <a:noFill/>
          <a:ln>
            <a:noFill/>
          </a:ln>
        </p:spPr>
      </p:pic>
      <p:sp>
        <p:nvSpPr>
          <p:cNvPr id="36" name="Google Shape;36;p3"/>
          <p:cNvSpPr txBox="1"/>
          <p:nvPr>
            <p:ph idx="2" type="title"/>
          </p:nvPr>
        </p:nvSpPr>
        <p:spPr>
          <a:xfrm>
            <a:off x="181300" y="118250"/>
            <a:ext cx="6936900" cy="932700"/>
          </a:xfrm>
          <a:prstGeom prst="rect">
            <a:avLst/>
          </a:prstGeom>
        </p:spPr>
        <p:txBody>
          <a:bodyPr anchorCtr="0" anchor="ctr" bIns="45700" lIns="91425" spcFirstLastPara="1" rIns="91425" wrap="square" tIns="45700">
            <a:noAutofit/>
          </a:bodyPr>
          <a:lstStyle>
            <a:lvl1pPr lvl="0">
              <a:spcBef>
                <a:spcPts val="0"/>
              </a:spcBef>
              <a:spcAft>
                <a:spcPts val="0"/>
              </a:spcAft>
              <a:buNone/>
              <a:defRPr>
                <a:solidFill>
                  <a:srgbClr val="FFFFFF"/>
                </a:solidFill>
                <a:latin typeface="Arial"/>
                <a:ea typeface="Arial"/>
                <a:cs typeface="Arial"/>
                <a:sym typeface="Arial"/>
              </a:defRPr>
            </a:lvl1pPr>
            <a:lvl2pPr lvl="1">
              <a:spcBef>
                <a:spcPts val="0"/>
              </a:spcBef>
              <a:spcAft>
                <a:spcPts val="0"/>
              </a:spcAft>
              <a:buNone/>
              <a:defRPr>
                <a:latin typeface="Arial"/>
                <a:ea typeface="Arial"/>
                <a:cs typeface="Arial"/>
                <a:sym typeface="Arial"/>
              </a:defRPr>
            </a:lvl2pPr>
            <a:lvl3pPr lvl="2">
              <a:spcBef>
                <a:spcPts val="0"/>
              </a:spcBef>
              <a:spcAft>
                <a:spcPts val="0"/>
              </a:spcAft>
              <a:buNone/>
              <a:defRPr>
                <a:latin typeface="Arial"/>
                <a:ea typeface="Arial"/>
                <a:cs typeface="Arial"/>
                <a:sym typeface="Arial"/>
              </a:defRPr>
            </a:lvl3pPr>
            <a:lvl4pPr lvl="3">
              <a:spcBef>
                <a:spcPts val="0"/>
              </a:spcBef>
              <a:spcAft>
                <a:spcPts val="0"/>
              </a:spcAft>
              <a:buNone/>
              <a:defRPr>
                <a:latin typeface="Arial"/>
                <a:ea typeface="Arial"/>
                <a:cs typeface="Arial"/>
                <a:sym typeface="Arial"/>
              </a:defRPr>
            </a:lvl4pPr>
            <a:lvl5pPr lvl="4">
              <a:spcBef>
                <a:spcPts val="0"/>
              </a:spcBef>
              <a:spcAft>
                <a:spcPts val="0"/>
              </a:spcAft>
              <a:buNone/>
              <a:defRPr>
                <a:latin typeface="Arial"/>
                <a:ea typeface="Arial"/>
                <a:cs typeface="Arial"/>
                <a:sym typeface="Arial"/>
              </a:defRPr>
            </a:lvl5pPr>
            <a:lvl6pPr lvl="5">
              <a:spcBef>
                <a:spcPts val="0"/>
              </a:spcBef>
              <a:spcAft>
                <a:spcPts val="0"/>
              </a:spcAft>
              <a:buNone/>
              <a:defRPr>
                <a:latin typeface="Arial"/>
                <a:ea typeface="Arial"/>
                <a:cs typeface="Arial"/>
                <a:sym typeface="Arial"/>
              </a:defRPr>
            </a:lvl6pPr>
            <a:lvl7pPr lvl="6">
              <a:spcBef>
                <a:spcPts val="0"/>
              </a:spcBef>
              <a:spcAft>
                <a:spcPts val="0"/>
              </a:spcAft>
              <a:buNone/>
              <a:defRPr>
                <a:latin typeface="Arial"/>
                <a:ea typeface="Arial"/>
                <a:cs typeface="Arial"/>
                <a:sym typeface="Arial"/>
              </a:defRPr>
            </a:lvl7pPr>
            <a:lvl8pPr lvl="7">
              <a:spcBef>
                <a:spcPts val="0"/>
              </a:spcBef>
              <a:spcAft>
                <a:spcPts val="0"/>
              </a:spcAft>
              <a:buNone/>
              <a:defRPr>
                <a:latin typeface="Arial"/>
                <a:ea typeface="Arial"/>
                <a:cs typeface="Arial"/>
                <a:sym typeface="Arial"/>
              </a:defRPr>
            </a:lvl8pPr>
            <a:lvl9pPr lvl="8">
              <a:spcBef>
                <a:spcPts val="0"/>
              </a:spcBef>
              <a:spcAft>
                <a:spcPts val="0"/>
              </a:spcAft>
              <a:buNone/>
              <a:defRPr>
                <a:latin typeface="Arial"/>
                <a:ea typeface="Arial"/>
                <a:cs typeface="Arial"/>
                <a:sym typeface="Arial"/>
              </a:defRPr>
            </a:lvl9pPr>
          </a:lstStyle>
          <a:p/>
        </p:txBody>
      </p:sp>
      <p:pic>
        <p:nvPicPr>
          <p:cNvPr id="37" name="Google Shape;37;p3"/>
          <p:cNvPicPr preferRelativeResize="0"/>
          <p:nvPr/>
        </p:nvPicPr>
        <p:blipFill>
          <a:blip r:embed="rId4">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Content (No Footer)">
  <p:cSld name="Default Content (No Footer)">
    <p:spTree>
      <p:nvGrpSpPr>
        <p:cNvPr id="38" name="Shape 38"/>
        <p:cNvGrpSpPr/>
        <p:nvPr/>
      </p:nvGrpSpPr>
      <p:grpSpPr>
        <a:xfrm>
          <a:off x="0" y="0"/>
          <a:ext cx="0" cy="0"/>
          <a:chOff x="0" y="0"/>
          <a:chExt cx="0" cy="0"/>
        </a:xfrm>
      </p:grpSpPr>
      <p:pic>
        <p:nvPicPr>
          <p:cNvPr id="39" name="Google Shape;39;p4"/>
          <p:cNvPicPr preferRelativeResize="0"/>
          <p:nvPr/>
        </p:nvPicPr>
        <p:blipFill rotWithShape="1">
          <a:blip r:embed="rId2">
            <a:alphaModFix/>
          </a:blip>
          <a:srcRect b="0" l="0" r="0" t="0"/>
          <a:stretch/>
        </p:blipFill>
        <p:spPr>
          <a:xfrm rot="10800000">
            <a:off x="-1" y="0"/>
            <a:ext cx="7661529" cy="1148862"/>
          </a:xfrm>
          <a:prstGeom prst="rect">
            <a:avLst/>
          </a:prstGeom>
          <a:noFill/>
          <a:ln>
            <a:noFill/>
          </a:ln>
        </p:spPr>
      </p:pic>
      <p:sp>
        <p:nvSpPr>
          <p:cNvPr id="40" name="Google Shape;40;p4"/>
          <p:cNvSpPr txBox="1"/>
          <p:nvPr>
            <p:ph type="title"/>
          </p:nvPr>
        </p:nvSpPr>
        <p:spPr>
          <a:xfrm>
            <a:off x="348074" y="212632"/>
            <a:ext cx="7060911" cy="7837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Narrow"/>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
          <p:cNvSpPr txBox="1"/>
          <p:nvPr>
            <p:ph idx="1" type="body"/>
          </p:nvPr>
        </p:nvSpPr>
        <p:spPr>
          <a:xfrm>
            <a:off x="348073" y="1283409"/>
            <a:ext cx="8502849" cy="545736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81000" lvl="1" marL="914400" algn="l">
              <a:lnSpc>
                <a:spcPct val="100000"/>
              </a:lnSpc>
              <a:spcBef>
                <a:spcPts val="500"/>
              </a:spcBef>
              <a:spcAft>
                <a:spcPts val="0"/>
              </a:spcAft>
              <a:buClr>
                <a:schemeClr val="dk1"/>
              </a:buClr>
              <a:buSzPts val="2400"/>
              <a:buFont typeface="Arial"/>
              <a:buChar char="•"/>
              <a:defRPr/>
            </a:lvl2pPr>
            <a:lvl3pPr indent="-355600" lvl="2" marL="1371600" algn="l">
              <a:lnSpc>
                <a:spcPct val="100000"/>
              </a:lnSpc>
              <a:spcBef>
                <a:spcPts val="500"/>
              </a:spcBef>
              <a:spcAft>
                <a:spcPts val="0"/>
              </a:spcAft>
              <a:buClr>
                <a:srgbClr val="065DA3"/>
              </a:buClr>
              <a:buSzPts val="2000"/>
              <a:buFont typeface="Arial"/>
              <a:buChar char="•"/>
              <a:defRPr/>
            </a:lvl3pPr>
            <a:lvl4pPr indent="-342900" lvl="3" marL="1828800" algn="l">
              <a:lnSpc>
                <a:spcPct val="100000"/>
              </a:lnSpc>
              <a:spcBef>
                <a:spcPts val="500"/>
              </a:spcBef>
              <a:spcAft>
                <a:spcPts val="0"/>
              </a:spcAft>
              <a:buClr>
                <a:schemeClr val="dk1"/>
              </a:buClr>
              <a:buSzPts val="1800"/>
              <a:buFont typeface="Arial"/>
              <a:buChar char="•"/>
              <a:defRPr/>
            </a:lvl4pPr>
            <a:lvl5pPr indent="-342900" lvl="4" marL="2286000" algn="l">
              <a:lnSpc>
                <a:spcPct val="100000"/>
              </a:lnSpc>
              <a:spcBef>
                <a:spcPts val="500"/>
              </a:spcBef>
              <a:spcAft>
                <a:spcPts val="0"/>
              </a:spcAft>
              <a:buClr>
                <a:srgbClr val="065DA3"/>
              </a:buClr>
              <a:buSzPts val="18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2" name="Google Shape;42;p4"/>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sp>
        <p:nvSpPr>
          <p:cNvPr id="43" name="Google Shape;43;p4"/>
          <p:cNvSpPr txBox="1"/>
          <p:nvPr>
            <p:ph idx="2" type="title"/>
          </p:nvPr>
        </p:nvSpPr>
        <p:spPr>
          <a:xfrm>
            <a:off x="181300" y="118250"/>
            <a:ext cx="6936900" cy="932700"/>
          </a:xfrm>
          <a:prstGeom prst="rect">
            <a:avLst/>
          </a:prstGeom>
        </p:spPr>
        <p:txBody>
          <a:bodyPr anchorCtr="0" anchor="ctr" bIns="45700" lIns="91425" spcFirstLastPara="1" rIns="91425" wrap="square" tIns="45700">
            <a:noAutofit/>
          </a:bodyPr>
          <a:lstStyle>
            <a:lvl1pPr lvl="0" rtl="0">
              <a:spcBef>
                <a:spcPts val="0"/>
              </a:spcBef>
              <a:spcAft>
                <a:spcPts val="0"/>
              </a:spcAft>
              <a:buNone/>
              <a:defRPr>
                <a:solidFill>
                  <a:srgbClr val="FFFFFF"/>
                </a:solidFill>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p:txBody>
      </p:sp>
      <p:pic>
        <p:nvPicPr>
          <p:cNvPr id="44" name="Google Shape;44;p4"/>
          <p:cNvPicPr preferRelativeResize="0"/>
          <p:nvPr/>
        </p:nvPicPr>
        <p:blipFill>
          <a:blip r:embed="rId3">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ternate Content">
  <p:cSld name="Alternate Content">
    <p:spTree>
      <p:nvGrpSpPr>
        <p:cNvPr id="45" name="Shape 45"/>
        <p:cNvGrpSpPr/>
        <p:nvPr/>
      </p:nvGrpSpPr>
      <p:grpSpPr>
        <a:xfrm>
          <a:off x="0" y="0"/>
          <a:ext cx="0" cy="0"/>
          <a:chOff x="0" y="0"/>
          <a:chExt cx="0" cy="0"/>
        </a:xfrm>
      </p:grpSpPr>
      <p:pic>
        <p:nvPicPr>
          <p:cNvPr id="46" name="Google Shape;46;p5"/>
          <p:cNvPicPr preferRelativeResize="0"/>
          <p:nvPr/>
        </p:nvPicPr>
        <p:blipFill rotWithShape="1">
          <a:blip r:embed="rId2">
            <a:alphaModFix/>
          </a:blip>
          <a:srcRect b="0" l="0" r="0" t="0"/>
          <a:stretch/>
        </p:blipFill>
        <p:spPr>
          <a:xfrm>
            <a:off x="0" y="6451600"/>
            <a:ext cx="9144000" cy="406400"/>
          </a:xfrm>
          <a:prstGeom prst="rect">
            <a:avLst/>
          </a:prstGeom>
          <a:noFill/>
          <a:ln>
            <a:noFill/>
          </a:ln>
        </p:spPr>
      </p:pic>
      <p:sp>
        <p:nvSpPr>
          <p:cNvPr id="47" name="Google Shape;47;p5"/>
          <p:cNvSpPr txBox="1"/>
          <p:nvPr>
            <p:ph idx="1" type="body"/>
          </p:nvPr>
        </p:nvSpPr>
        <p:spPr>
          <a:xfrm>
            <a:off x="213947" y="1283409"/>
            <a:ext cx="8636976" cy="5129114"/>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81000" lvl="1" marL="914400" algn="l">
              <a:lnSpc>
                <a:spcPct val="100000"/>
              </a:lnSpc>
              <a:spcBef>
                <a:spcPts val="500"/>
              </a:spcBef>
              <a:spcAft>
                <a:spcPts val="0"/>
              </a:spcAft>
              <a:buClr>
                <a:schemeClr val="dk1"/>
              </a:buClr>
              <a:buSzPts val="2400"/>
              <a:buFont typeface="Arial"/>
              <a:buChar char="•"/>
              <a:defRPr/>
            </a:lvl2pPr>
            <a:lvl3pPr indent="-355600" lvl="2" marL="1371600" algn="l">
              <a:lnSpc>
                <a:spcPct val="100000"/>
              </a:lnSpc>
              <a:spcBef>
                <a:spcPts val="500"/>
              </a:spcBef>
              <a:spcAft>
                <a:spcPts val="0"/>
              </a:spcAft>
              <a:buClr>
                <a:srgbClr val="065DA3"/>
              </a:buClr>
              <a:buSzPts val="2000"/>
              <a:buFont typeface="Arial"/>
              <a:buChar char="•"/>
              <a:defRPr/>
            </a:lvl3pPr>
            <a:lvl4pPr indent="-342900" lvl="3" marL="1828800" algn="l">
              <a:lnSpc>
                <a:spcPct val="100000"/>
              </a:lnSpc>
              <a:spcBef>
                <a:spcPts val="500"/>
              </a:spcBef>
              <a:spcAft>
                <a:spcPts val="0"/>
              </a:spcAft>
              <a:buClr>
                <a:schemeClr val="dk1"/>
              </a:buClr>
              <a:buSzPts val="1800"/>
              <a:buFont typeface="Arial"/>
              <a:buChar char="•"/>
              <a:defRPr/>
            </a:lvl4pPr>
            <a:lvl5pPr indent="-342900" lvl="4" marL="2286000" algn="l">
              <a:lnSpc>
                <a:spcPct val="100000"/>
              </a:lnSpc>
              <a:spcBef>
                <a:spcPts val="500"/>
              </a:spcBef>
              <a:spcAft>
                <a:spcPts val="0"/>
              </a:spcAft>
              <a:buClr>
                <a:srgbClr val="065DA3"/>
              </a:buClr>
              <a:buSzPts val="18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8" name="Google Shape;48;p5"/>
          <p:cNvPicPr preferRelativeResize="0"/>
          <p:nvPr/>
        </p:nvPicPr>
        <p:blipFill rotWithShape="1">
          <a:blip r:embed="rId2">
            <a:alphaModFix/>
          </a:blip>
          <a:srcRect b="0" l="0" r="0" t="0"/>
          <a:stretch/>
        </p:blipFill>
        <p:spPr>
          <a:xfrm>
            <a:off x="0" y="6451600"/>
            <a:ext cx="9144000" cy="406400"/>
          </a:xfrm>
          <a:prstGeom prst="rect">
            <a:avLst/>
          </a:prstGeom>
          <a:noFill/>
          <a:ln>
            <a:noFill/>
          </a:ln>
        </p:spPr>
      </p:pic>
      <p:sp>
        <p:nvSpPr>
          <p:cNvPr id="49" name="Google Shape;49;p5"/>
          <p:cNvSpPr txBox="1"/>
          <p:nvPr>
            <p:ph type="title"/>
          </p:nvPr>
        </p:nvSpPr>
        <p:spPr>
          <a:xfrm>
            <a:off x="181300" y="118250"/>
            <a:ext cx="6936900" cy="932700"/>
          </a:xfrm>
          <a:prstGeom prst="rect">
            <a:avLst/>
          </a:prstGeom>
        </p:spPr>
        <p:txBody>
          <a:bodyPr anchorCtr="0" anchor="ctr" bIns="45700" lIns="91425" spcFirstLastPara="1" rIns="91425" wrap="square" tIns="45700">
            <a:noAutofit/>
          </a:bodyPr>
          <a:lstStyle>
            <a:lvl1pPr lvl="0" rtl="0">
              <a:spcBef>
                <a:spcPts val="0"/>
              </a:spcBef>
              <a:spcAft>
                <a:spcPts val="0"/>
              </a:spcAft>
              <a:buNone/>
              <a:defRPr>
                <a:solidFill>
                  <a:srgbClr val="065DA3"/>
                </a:solidFill>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p:txBody>
      </p:sp>
      <p:pic>
        <p:nvPicPr>
          <p:cNvPr id="50" name="Google Shape;50;p5"/>
          <p:cNvPicPr preferRelativeResize="0"/>
          <p:nvPr/>
        </p:nvPicPr>
        <p:blipFill>
          <a:blip r:embed="rId3">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ternate Content (No Footer)" type="titleOnly">
  <p:cSld name="TITLE_ONLY">
    <p:spTree>
      <p:nvGrpSpPr>
        <p:cNvPr id="51" name="Shape 51"/>
        <p:cNvGrpSpPr/>
        <p:nvPr/>
      </p:nvGrpSpPr>
      <p:grpSpPr>
        <a:xfrm>
          <a:off x="0" y="0"/>
          <a:ext cx="0" cy="0"/>
          <a:chOff x="0" y="0"/>
          <a:chExt cx="0" cy="0"/>
        </a:xfrm>
      </p:grpSpPr>
      <p:sp>
        <p:nvSpPr>
          <p:cNvPr id="52" name="Google Shape;52;p6"/>
          <p:cNvSpPr txBox="1"/>
          <p:nvPr>
            <p:ph type="title"/>
          </p:nvPr>
        </p:nvSpPr>
        <p:spPr>
          <a:xfrm>
            <a:off x="181300" y="118250"/>
            <a:ext cx="6936900" cy="932700"/>
          </a:xfrm>
          <a:prstGeom prst="rect">
            <a:avLst/>
          </a:prstGeom>
        </p:spPr>
        <p:txBody>
          <a:bodyPr anchorCtr="0" anchor="ctr" bIns="45700" lIns="91425" spcFirstLastPara="1" rIns="91425" wrap="square" tIns="45700">
            <a:noAutofit/>
          </a:bodyPr>
          <a:lstStyle>
            <a:lvl1pPr lvl="0" rtl="0">
              <a:spcBef>
                <a:spcPts val="0"/>
              </a:spcBef>
              <a:spcAft>
                <a:spcPts val="0"/>
              </a:spcAft>
              <a:buNone/>
              <a:defRPr>
                <a:solidFill>
                  <a:srgbClr val="065DA3"/>
                </a:solidFill>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p:txBody>
      </p:sp>
      <p:pic>
        <p:nvPicPr>
          <p:cNvPr id="53" name="Google Shape;53;p6"/>
          <p:cNvPicPr preferRelativeResize="0"/>
          <p:nvPr/>
        </p:nvPicPr>
        <p:blipFill>
          <a:blip r:embed="rId2">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type="twoObj">
  <p:cSld name="TWO_OBJECTS">
    <p:spTree>
      <p:nvGrpSpPr>
        <p:cNvPr id="54" name="Shape 54"/>
        <p:cNvGrpSpPr/>
        <p:nvPr/>
      </p:nvGrpSpPr>
      <p:grpSpPr>
        <a:xfrm>
          <a:off x="0" y="0"/>
          <a:ext cx="0" cy="0"/>
          <a:chOff x="0" y="0"/>
          <a:chExt cx="0" cy="0"/>
        </a:xfrm>
      </p:grpSpPr>
      <p:pic>
        <p:nvPicPr>
          <p:cNvPr id="55" name="Google Shape;55;p7"/>
          <p:cNvPicPr preferRelativeResize="0"/>
          <p:nvPr/>
        </p:nvPicPr>
        <p:blipFill rotWithShape="1">
          <a:blip r:embed="rId2">
            <a:alphaModFix/>
          </a:blip>
          <a:srcRect b="0" l="0" r="0" t="0"/>
          <a:stretch/>
        </p:blipFill>
        <p:spPr>
          <a:xfrm rot="10800000">
            <a:off x="0" y="0"/>
            <a:ext cx="7661529" cy="1148862"/>
          </a:xfrm>
          <a:prstGeom prst="rect">
            <a:avLst/>
          </a:prstGeom>
          <a:noFill/>
          <a:ln>
            <a:noFill/>
          </a:ln>
        </p:spPr>
      </p:pic>
      <p:sp>
        <p:nvSpPr>
          <p:cNvPr id="56" name="Google Shape;56;p7"/>
          <p:cNvSpPr txBox="1"/>
          <p:nvPr>
            <p:ph type="title"/>
          </p:nvPr>
        </p:nvSpPr>
        <p:spPr>
          <a:xfrm>
            <a:off x="213947" y="214539"/>
            <a:ext cx="7101254" cy="77992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Narrow"/>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
          <p:cNvSpPr txBox="1"/>
          <p:nvPr>
            <p:ph idx="1" type="body"/>
          </p:nvPr>
        </p:nvSpPr>
        <p:spPr>
          <a:xfrm>
            <a:off x="213946" y="1363403"/>
            <a:ext cx="4300904" cy="5002228"/>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7"/>
          <p:cNvSpPr txBox="1"/>
          <p:nvPr>
            <p:ph idx="2" type="body"/>
          </p:nvPr>
        </p:nvSpPr>
        <p:spPr>
          <a:xfrm>
            <a:off x="4629150" y="1363403"/>
            <a:ext cx="4233496" cy="5002228"/>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9" name="Google Shape;59;p7"/>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60" name="Google Shape;60;p7"/>
          <p:cNvPicPr preferRelativeResize="0"/>
          <p:nvPr/>
        </p:nvPicPr>
        <p:blipFill rotWithShape="1">
          <a:blip r:embed="rId2">
            <a:alphaModFix/>
          </a:blip>
          <a:srcRect b="0" l="0" r="0" t="0"/>
          <a:stretch/>
        </p:blipFill>
        <p:spPr>
          <a:xfrm rot="10800000">
            <a:off x="0" y="0"/>
            <a:ext cx="7661529" cy="1148862"/>
          </a:xfrm>
          <a:prstGeom prst="rect">
            <a:avLst/>
          </a:prstGeom>
          <a:noFill/>
          <a:ln>
            <a:noFill/>
          </a:ln>
        </p:spPr>
      </p:pic>
      <p:pic>
        <p:nvPicPr>
          <p:cNvPr id="61" name="Google Shape;61;p7"/>
          <p:cNvPicPr preferRelativeResize="0"/>
          <p:nvPr/>
        </p:nvPicPr>
        <p:blipFill rotWithShape="1">
          <a:blip r:embed="rId3">
            <a:alphaModFix/>
          </a:blip>
          <a:srcRect b="0" l="0" r="0" t="0"/>
          <a:stretch/>
        </p:blipFill>
        <p:spPr>
          <a:xfrm>
            <a:off x="0" y="6451600"/>
            <a:ext cx="9144000" cy="406400"/>
          </a:xfrm>
          <a:prstGeom prst="rect">
            <a:avLst/>
          </a:prstGeom>
          <a:noFill/>
          <a:ln>
            <a:noFill/>
          </a:ln>
        </p:spPr>
      </p:pic>
      <p:sp>
        <p:nvSpPr>
          <p:cNvPr id="62" name="Google Shape;62;p7"/>
          <p:cNvSpPr txBox="1"/>
          <p:nvPr>
            <p:ph idx="3" type="title"/>
          </p:nvPr>
        </p:nvSpPr>
        <p:spPr>
          <a:xfrm>
            <a:off x="181300" y="118250"/>
            <a:ext cx="6936900" cy="932700"/>
          </a:xfrm>
          <a:prstGeom prst="rect">
            <a:avLst/>
          </a:prstGeom>
        </p:spPr>
        <p:txBody>
          <a:bodyPr anchorCtr="0" anchor="ctr" bIns="45700" lIns="91425" spcFirstLastPara="1" rIns="91425" wrap="square" tIns="45700">
            <a:noAutofit/>
          </a:bodyPr>
          <a:lstStyle>
            <a:lvl1pPr lvl="0" rtl="0">
              <a:spcBef>
                <a:spcPts val="0"/>
              </a:spcBef>
              <a:spcAft>
                <a:spcPts val="0"/>
              </a:spcAft>
              <a:buNone/>
              <a:defRPr>
                <a:solidFill>
                  <a:srgbClr val="FFFFFF"/>
                </a:solidFill>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p:txBody>
      </p:sp>
      <p:pic>
        <p:nvPicPr>
          <p:cNvPr id="63" name="Google Shape;63;p7"/>
          <p:cNvPicPr preferRelativeResize="0"/>
          <p:nvPr/>
        </p:nvPicPr>
        <p:blipFill>
          <a:blip r:embed="rId4">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Slide">
  <p:cSld name="Thank You Slide">
    <p:spTree>
      <p:nvGrpSpPr>
        <p:cNvPr id="64" name="Shape 64"/>
        <p:cNvGrpSpPr/>
        <p:nvPr/>
      </p:nvGrpSpPr>
      <p:grpSpPr>
        <a:xfrm>
          <a:off x="0" y="0"/>
          <a:ext cx="0" cy="0"/>
          <a:chOff x="0" y="0"/>
          <a:chExt cx="0" cy="0"/>
        </a:xfrm>
      </p:grpSpPr>
      <p:pic>
        <p:nvPicPr>
          <p:cNvPr id="65" name="Google Shape;65;p8"/>
          <p:cNvPicPr preferRelativeResize="0"/>
          <p:nvPr/>
        </p:nvPicPr>
        <p:blipFill rotWithShape="1">
          <a:blip r:embed="rId2">
            <a:alphaModFix/>
          </a:blip>
          <a:srcRect b="0" l="0" r="0" t="0"/>
          <a:stretch/>
        </p:blipFill>
        <p:spPr>
          <a:xfrm>
            <a:off x="4450828" y="2007905"/>
            <a:ext cx="4693172" cy="3130309"/>
          </a:xfrm>
          <a:prstGeom prst="rect">
            <a:avLst/>
          </a:prstGeom>
          <a:noFill/>
          <a:ln>
            <a:noFill/>
          </a:ln>
        </p:spPr>
      </p:pic>
      <p:pic>
        <p:nvPicPr>
          <p:cNvPr id="66" name="Google Shape;66;p8"/>
          <p:cNvPicPr preferRelativeResize="0"/>
          <p:nvPr/>
        </p:nvPicPr>
        <p:blipFill rotWithShape="1">
          <a:blip r:embed="rId3">
            <a:alphaModFix/>
          </a:blip>
          <a:srcRect b="0" l="0" r="0" t="0"/>
          <a:stretch/>
        </p:blipFill>
        <p:spPr>
          <a:xfrm>
            <a:off x="3934525" y="1226708"/>
            <a:ext cx="5209474" cy="779808"/>
          </a:xfrm>
          <a:prstGeom prst="rect">
            <a:avLst/>
          </a:prstGeom>
          <a:noFill/>
          <a:ln>
            <a:noFill/>
          </a:ln>
          <a:effectLst>
            <a:outerShdw blurRad="50800" rotWithShape="0" algn="t" dir="5400000" dist="76200">
              <a:srgbClr val="000000">
                <a:alpha val="40000"/>
              </a:srgbClr>
            </a:outerShdw>
          </a:effectLst>
        </p:spPr>
      </p:pic>
      <p:sp>
        <p:nvSpPr>
          <p:cNvPr id="67" name="Google Shape;67;p8"/>
          <p:cNvSpPr txBox="1"/>
          <p:nvPr/>
        </p:nvSpPr>
        <p:spPr>
          <a:xfrm>
            <a:off x="4592760" y="1314263"/>
            <a:ext cx="4174957" cy="6463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3600">
                <a:solidFill>
                  <a:schemeClr val="lt1"/>
                </a:solidFill>
                <a:latin typeface="Arial"/>
                <a:ea typeface="Arial"/>
                <a:cs typeface="Arial"/>
                <a:sym typeface="Arial"/>
              </a:rPr>
              <a:t>Thank You!</a:t>
            </a:r>
            <a:endParaRPr/>
          </a:p>
        </p:txBody>
      </p:sp>
      <p:pic>
        <p:nvPicPr>
          <p:cNvPr id="68" name="Google Shape;68;p8"/>
          <p:cNvPicPr preferRelativeResize="0"/>
          <p:nvPr/>
        </p:nvPicPr>
        <p:blipFill rotWithShape="1">
          <a:blip r:embed="rId4">
            <a:alphaModFix/>
          </a:blip>
          <a:srcRect b="0" l="0" r="0" t="0"/>
          <a:stretch/>
        </p:blipFill>
        <p:spPr>
          <a:xfrm>
            <a:off x="6740769" y="288119"/>
            <a:ext cx="2050394" cy="649518"/>
          </a:xfrm>
          <a:prstGeom prst="rect">
            <a:avLst/>
          </a:prstGeom>
          <a:noFill/>
          <a:ln>
            <a:noFill/>
          </a:ln>
        </p:spPr>
      </p:pic>
      <p:sp>
        <p:nvSpPr>
          <p:cNvPr id="69" name="Google Shape;69;p8"/>
          <p:cNvSpPr txBox="1"/>
          <p:nvPr>
            <p:ph type="ctrTitle"/>
          </p:nvPr>
        </p:nvSpPr>
        <p:spPr>
          <a:xfrm>
            <a:off x="119627" y="2279267"/>
            <a:ext cx="4194465" cy="60439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65DA3"/>
              </a:buClr>
              <a:buSzPts val="2800"/>
              <a:buFont typeface="Arial Narrow"/>
              <a:buNone/>
              <a:defRPr b="1" i="0" sz="2800" cap="none">
                <a:solidFill>
                  <a:srgbClr val="065DA3"/>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8"/>
          <p:cNvSpPr txBox="1"/>
          <p:nvPr>
            <p:ph idx="1" type="body"/>
          </p:nvPr>
        </p:nvSpPr>
        <p:spPr>
          <a:xfrm>
            <a:off x="119627" y="3058593"/>
            <a:ext cx="4194465" cy="190468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65DA3"/>
              </a:buClr>
              <a:buSzPts val="1800"/>
              <a:buFont typeface="Arial"/>
              <a:buNone/>
              <a:defRPr sz="18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1" name="Google Shape;71;p8"/>
          <p:cNvPicPr preferRelativeResize="0"/>
          <p:nvPr/>
        </p:nvPicPr>
        <p:blipFill rotWithShape="1">
          <a:blip r:embed="rId5">
            <a:alphaModFix/>
          </a:blip>
          <a:srcRect b="0" l="0" r="0" t="0"/>
          <a:stretch/>
        </p:blipFill>
        <p:spPr>
          <a:xfrm>
            <a:off x="-1" y="5138214"/>
            <a:ext cx="9144000" cy="1719786"/>
          </a:xfrm>
          <a:prstGeom prst="rect">
            <a:avLst/>
          </a:prstGeom>
          <a:noFill/>
          <a:ln>
            <a:noFill/>
          </a:ln>
        </p:spPr>
      </p:pic>
      <p:pic>
        <p:nvPicPr>
          <p:cNvPr id="72" name="Google Shape;72;p8"/>
          <p:cNvPicPr preferRelativeResize="0"/>
          <p:nvPr/>
        </p:nvPicPr>
        <p:blipFill rotWithShape="1">
          <a:blip r:embed="rId2">
            <a:alphaModFix/>
          </a:blip>
          <a:srcRect b="0" l="0" r="0" t="0"/>
          <a:stretch/>
        </p:blipFill>
        <p:spPr>
          <a:xfrm>
            <a:off x="4450828" y="2007905"/>
            <a:ext cx="4693172" cy="3130309"/>
          </a:xfrm>
          <a:prstGeom prst="rect">
            <a:avLst/>
          </a:prstGeom>
          <a:noFill/>
          <a:ln>
            <a:noFill/>
          </a:ln>
        </p:spPr>
      </p:pic>
      <p:pic>
        <p:nvPicPr>
          <p:cNvPr id="73" name="Google Shape;73;p8"/>
          <p:cNvPicPr preferRelativeResize="0"/>
          <p:nvPr/>
        </p:nvPicPr>
        <p:blipFill rotWithShape="1">
          <a:blip r:embed="rId3">
            <a:alphaModFix/>
          </a:blip>
          <a:srcRect b="0" l="0" r="0" t="0"/>
          <a:stretch/>
        </p:blipFill>
        <p:spPr>
          <a:xfrm>
            <a:off x="3934525" y="1226708"/>
            <a:ext cx="5209474" cy="779808"/>
          </a:xfrm>
          <a:prstGeom prst="rect">
            <a:avLst/>
          </a:prstGeom>
          <a:noFill/>
          <a:ln>
            <a:noFill/>
          </a:ln>
          <a:effectLst>
            <a:outerShdw blurRad="50800" rotWithShape="0" algn="t" dir="5400000" dist="76200">
              <a:srgbClr val="000000">
                <a:alpha val="40000"/>
              </a:srgbClr>
            </a:outerShdw>
          </a:effectLst>
        </p:spPr>
      </p:pic>
      <p:sp>
        <p:nvSpPr>
          <p:cNvPr id="74" name="Google Shape;74;p8"/>
          <p:cNvSpPr txBox="1"/>
          <p:nvPr/>
        </p:nvSpPr>
        <p:spPr>
          <a:xfrm>
            <a:off x="4592760" y="1314263"/>
            <a:ext cx="4174957" cy="6463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3600">
                <a:solidFill>
                  <a:schemeClr val="lt1"/>
                </a:solidFill>
                <a:latin typeface="Arial"/>
                <a:ea typeface="Arial"/>
                <a:cs typeface="Arial"/>
                <a:sym typeface="Arial"/>
              </a:rPr>
              <a:t>Thank You!</a:t>
            </a:r>
            <a:endParaRPr/>
          </a:p>
        </p:txBody>
      </p:sp>
      <p:pic>
        <p:nvPicPr>
          <p:cNvPr id="75" name="Google Shape;75;p8"/>
          <p:cNvPicPr preferRelativeResize="0"/>
          <p:nvPr/>
        </p:nvPicPr>
        <p:blipFill rotWithShape="1">
          <a:blip r:embed="rId4">
            <a:alphaModFix/>
          </a:blip>
          <a:srcRect b="0" l="0" r="0" t="0"/>
          <a:stretch/>
        </p:blipFill>
        <p:spPr>
          <a:xfrm>
            <a:off x="6740769" y="288119"/>
            <a:ext cx="2050394" cy="649518"/>
          </a:xfrm>
          <a:prstGeom prst="rect">
            <a:avLst/>
          </a:prstGeom>
          <a:noFill/>
          <a:ln>
            <a:noFill/>
          </a:ln>
        </p:spPr>
      </p:pic>
      <p:pic>
        <p:nvPicPr>
          <p:cNvPr id="76" name="Google Shape;76;p8"/>
          <p:cNvPicPr preferRelativeResize="0"/>
          <p:nvPr/>
        </p:nvPicPr>
        <p:blipFill rotWithShape="1">
          <a:blip r:embed="rId5">
            <a:alphaModFix/>
          </a:blip>
          <a:srcRect b="0" l="0" r="0" t="0"/>
          <a:stretch/>
        </p:blipFill>
        <p:spPr>
          <a:xfrm>
            <a:off x="-1" y="5138214"/>
            <a:ext cx="9144000" cy="1719786"/>
          </a:xfrm>
          <a:prstGeom prst="rect">
            <a:avLst/>
          </a:prstGeom>
          <a:noFill/>
          <a:ln>
            <a:noFill/>
          </a:ln>
        </p:spPr>
      </p:pic>
      <p:pic>
        <p:nvPicPr>
          <p:cNvPr id="77" name="Google Shape;77;p8"/>
          <p:cNvPicPr preferRelativeResize="0"/>
          <p:nvPr/>
        </p:nvPicPr>
        <p:blipFill>
          <a:blip r:embed="rId6">
            <a:alphaModFix/>
          </a:blip>
          <a:stretch>
            <a:fillRect/>
          </a:stretch>
        </p:blipFill>
        <p:spPr>
          <a:xfrm>
            <a:off x="280900" y="292608"/>
            <a:ext cx="3774627" cy="159684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81" name="Shape 81"/>
        <p:cNvGrpSpPr/>
        <p:nvPr/>
      </p:nvGrpSpPr>
      <p:grpSpPr>
        <a:xfrm>
          <a:off x="0" y="0"/>
          <a:ext cx="0" cy="0"/>
          <a:chOff x="0" y="0"/>
          <a:chExt cx="0" cy="0"/>
        </a:xfrm>
      </p:grpSpPr>
      <p:pic>
        <p:nvPicPr>
          <p:cNvPr id="82" name="Google Shape;82;p10"/>
          <p:cNvPicPr preferRelativeResize="0"/>
          <p:nvPr/>
        </p:nvPicPr>
        <p:blipFill rotWithShape="1">
          <a:blip r:embed="rId2">
            <a:alphaModFix/>
          </a:blip>
          <a:srcRect b="109" l="-24335" r="37979" t="-110"/>
          <a:stretch/>
        </p:blipFill>
        <p:spPr>
          <a:xfrm>
            <a:off x="1946031" y="956311"/>
            <a:ext cx="7197968" cy="4417606"/>
          </a:xfrm>
          <a:prstGeom prst="rect">
            <a:avLst/>
          </a:prstGeom>
          <a:noFill/>
          <a:ln>
            <a:noFill/>
          </a:ln>
        </p:spPr>
      </p:pic>
      <p:pic>
        <p:nvPicPr>
          <p:cNvPr id="83" name="Google Shape;83;p10"/>
          <p:cNvPicPr preferRelativeResize="0"/>
          <p:nvPr/>
        </p:nvPicPr>
        <p:blipFill rotWithShape="1">
          <a:blip r:embed="rId2">
            <a:alphaModFix/>
          </a:blip>
          <a:srcRect b="109" l="-24335" r="37979" t="-110"/>
          <a:stretch/>
        </p:blipFill>
        <p:spPr>
          <a:xfrm>
            <a:off x="1946031" y="956311"/>
            <a:ext cx="7197968" cy="4417606"/>
          </a:xfrm>
          <a:prstGeom prst="rect">
            <a:avLst/>
          </a:prstGeom>
          <a:noFill/>
          <a:ln>
            <a:noFill/>
          </a:ln>
        </p:spPr>
      </p:pic>
      <p:pic>
        <p:nvPicPr>
          <p:cNvPr id="84" name="Google Shape;84;p10"/>
          <p:cNvPicPr preferRelativeResize="0"/>
          <p:nvPr/>
        </p:nvPicPr>
        <p:blipFill rotWithShape="1">
          <a:blip r:embed="rId3">
            <a:alphaModFix/>
          </a:blip>
          <a:srcRect b="0" l="0" r="36507" t="0"/>
          <a:stretch/>
        </p:blipFill>
        <p:spPr>
          <a:xfrm>
            <a:off x="0" y="1154609"/>
            <a:ext cx="6060831" cy="4224356"/>
          </a:xfrm>
          <a:prstGeom prst="rect">
            <a:avLst/>
          </a:prstGeom>
          <a:noFill/>
          <a:ln>
            <a:noFill/>
          </a:ln>
        </p:spPr>
      </p:pic>
      <p:sp>
        <p:nvSpPr>
          <p:cNvPr id="85" name="Google Shape;85;p10"/>
          <p:cNvSpPr txBox="1"/>
          <p:nvPr/>
        </p:nvSpPr>
        <p:spPr>
          <a:xfrm>
            <a:off x="199292" y="1436794"/>
            <a:ext cx="4959000" cy="356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t/>
            </a:r>
            <a:endParaRPr b="1" sz="5400">
              <a:solidFill>
                <a:srgbClr val="FFFFFF"/>
              </a:solidFill>
              <a:latin typeface="Arial Narrow"/>
              <a:ea typeface="Arial Narrow"/>
              <a:cs typeface="Arial Narrow"/>
              <a:sym typeface="Arial Narrow"/>
            </a:endParaRPr>
          </a:p>
        </p:txBody>
      </p:sp>
      <p:pic>
        <p:nvPicPr>
          <p:cNvPr id="86" name="Google Shape;86;p10"/>
          <p:cNvPicPr preferRelativeResize="0"/>
          <p:nvPr/>
        </p:nvPicPr>
        <p:blipFill rotWithShape="1">
          <a:blip r:embed="rId4">
            <a:alphaModFix/>
          </a:blip>
          <a:srcRect b="0" l="0" r="0" t="0"/>
          <a:stretch/>
        </p:blipFill>
        <p:spPr>
          <a:xfrm>
            <a:off x="-633046" y="1"/>
            <a:ext cx="9777048" cy="1154608"/>
          </a:xfrm>
          <a:prstGeom prst="rect">
            <a:avLst/>
          </a:prstGeom>
          <a:noFill/>
          <a:ln>
            <a:noFill/>
          </a:ln>
          <a:effectLst>
            <a:outerShdw blurRad="50800" rotWithShape="0" algn="t" dir="5400000" dist="76200">
              <a:srgbClr val="000000">
                <a:alpha val="40000"/>
              </a:srgbClr>
            </a:outerShdw>
          </a:effectLst>
        </p:spPr>
      </p:pic>
      <p:pic>
        <p:nvPicPr>
          <p:cNvPr id="87" name="Google Shape;87;p10"/>
          <p:cNvPicPr preferRelativeResize="0"/>
          <p:nvPr/>
        </p:nvPicPr>
        <p:blipFill rotWithShape="1">
          <a:blip r:embed="rId4">
            <a:alphaModFix/>
          </a:blip>
          <a:srcRect b="0" l="0" r="0" t="0"/>
          <a:stretch/>
        </p:blipFill>
        <p:spPr>
          <a:xfrm rot="10800000">
            <a:off x="2" y="5122499"/>
            <a:ext cx="4199792" cy="426561"/>
          </a:xfrm>
          <a:prstGeom prst="rect">
            <a:avLst/>
          </a:prstGeom>
          <a:noFill/>
          <a:ln>
            <a:noFill/>
          </a:ln>
          <a:effectLst>
            <a:outerShdw blurRad="50800" rotWithShape="0" algn="t" dir="5400000" dist="76200">
              <a:srgbClr val="000000">
                <a:alpha val="40000"/>
              </a:srgbClr>
            </a:outerShdw>
          </a:effectLst>
        </p:spPr>
      </p:pic>
      <p:sp>
        <p:nvSpPr>
          <p:cNvPr id="88" name="Google Shape;88;p10"/>
          <p:cNvSpPr txBox="1"/>
          <p:nvPr/>
        </p:nvSpPr>
        <p:spPr>
          <a:xfrm>
            <a:off x="382407" y="5245161"/>
            <a:ext cx="1795200" cy="2523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1360"/>
              <a:buFont typeface="Arial"/>
              <a:buNone/>
            </a:pPr>
            <a:r>
              <a:rPr b="0" i="0" lang="en-US" sz="1360" u="none" cap="none" strike="noStrike">
                <a:solidFill>
                  <a:srgbClr val="FFFFFF"/>
                </a:solidFill>
                <a:latin typeface="Montserrat"/>
                <a:ea typeface="Montserrat"/>
                <a:cs typeface="Montserrat"/>
                <a:sym typeface="Montserrat"/>
              </a:rPr>
              <a:t>PRESENTED BY</a:t>
            </a:r>
            <a:endParaRPr/>
          </a:p>
        </p:txBody>
      </p:sp>
      <p:pic>
        <p:nvPicPr>
          <p:cNvPr id="89" name="Google Shape;89;p10"/>
          <p:cNvPicPr preferRelativeResize="0"/>
          <p:nvPr/>
        </p:nvPicPr>
        <p:blipFill rotWithShape="1">
          <a:blip r:embed="rId5">
            <a:alphaModFix/>
          </a:blip>
          <a:srcRect b="0" l="0" r="0" t="0"/>
          <a:stretch/>
        </p:blipFill>
        <p:spPr>
          <a:xfrm>
            <a:off x="0" y="6451600"/>
            <a:ext cx="9144000" cy="406400"/>
          </a:xfrm>
          <a:prstGeom prst="rect">
            <a:avLst/>
          </a:prstGeom>
          <a:noFill/>
          <a:ln>
            <a:noFill/>
          </a:ln>
        </p:spPr>
      </p:pic>
      <p:pic>
        <p:nvPicPr>
          <p:cNvPr id="90" name="Google Shape;90;p10"/>
          <p:cNvPicPr preferRelativeResize="0"/>
          <p:nvPr/>
        </p:nvPicPr>
        <p:blipFill rotWithShape="1">
          <a:blip r:embed="rId3">
            <a:alphaModFix/>
          </a:blip>
          <a:srcRect b="0" l="0" r="36507" t="0"/>
          <a:stretch/>
        </p:blipFill>
        <p:spPr>
          <a:xfrm>
            <a:off x="0" y="1154609"/>
            <a:ext cx="6060831" cy="4224356"/>
          </a:xfrm>
          <a:prstGeom prst="rect">
            <a:avLst/>
          </a:prstGeom>
          <a:noFill/>
          <a:ln>
            <a:noFill/>
          </a:ln>
        </p:spPr>
      </p:pic>
      <p:pic>
        <p:nvPicPr>
          <p:cNvPr id="91" name="Google Shape;91;p10"/>
          <p:cNvPicPr preferRelativeResize="0"/>
          <p:nvPr/>
        </p:nvPicPr>
        <p:blipFill rotWithShape="1">
          <a:blip r:embed="rId4">
            <a:alphaModFix/>
          </a:blip>
          <a:srcRect b="0" l="0" r="0" t="0"/>
          <a:stretch/>
        </p:blipFill>
        <p:spPr>
          <a:xfrm rot="10800000">
            <a:off x="2" y="5122499"/>
            <a:ext cx="4199792" cy="426561"/>
          </a:xfrm>
          <a:prstGeom prst="rect">
            <a:avLst/>
          </a:prstGeom>
          <a:noFill/>
          <a:ln>
            <a:noFill/>
          </a:ln>
          <a:effectLst>
            <a:outerShdw blurRad="50800" rotWithShape="0" algn="t" dir="5400000" dist="76200">
              <a:srgbClr val="000000">
                <a:alpha val="40000"/>
              </a:srgbClr>
            </a:outerShdw>
          </a:effectLst>
        </p:spPr>
      </p:pic>
      <p:pic>
        <p:nvPicPr>
          <p:cNvPr id="92" name="Google Shape;92;p10"/>
          <p:cNvPicPr preferRelativeResize="0"/>
          <p:nvPr/>
        </p:nvPicPr>
        <p:blipFill rotWithShape="1">
          <a:blip r:embed="rId5">
            <a:alphaModFix/>
          </a:blip>
          <a:srcRect b="0" l="0" r="0" t="0"/>
          <a:stretch/>
        </p:blipFill>
        <p:spPr>
          <a:xfrm>
            <a:off x="0" y="6451600"/>
            <a:ext cx="9144000" cy="406400"/>
          </a:xfrm>
          <a:prstGeom prst="rect">
            <a:avLst/>
          </a:prstGeom>
          <a:noFill/>
          <a:ln>
            <a:noFill/>
          </a:ln>
        </p:spPr>
      </p:pic>
      <p:sp>
        <p:nvSpPr>
          <p:cNvPr id="93" name="Google Shape;93;p10"/>
          <p:cNvSpPr txBox="1"/>
          <p:nvPr/>
        </p:nvSpPr>
        <p:spPr>
          <a:xfrm>
            <a:off x="1019550" y="5711600"/>
            <a:ext cx="7341900" cy="613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None/>
            </a:pPr>
            <a:r>
              <a:t/>
            </a:r>
            <a:endParaRPr b="1" sz="2800">
              <a:solidFill>
                <a:srgbClr val="065DA3"/>
              </a:solidFill>
            </a:endParaRPr>
          </a:p>
        </p:txBody>
      </p:sp>
      <p:pic>
        <p:nvPicPr>
          <p:cNvPr id="94" name="Google Shape;94;p10"/>
          <p:cNvPicPr preferRelativeResize="0"/>
          <p:nvPr/>
        </p:nvPicPr>
        <p:blipFill>
          <a:blip r:embed="rId6">
            <a:alphaModFix/>
          </a:blip>
          <a:stretch>
            <a:fillRect/>
          </a:stretch>
        </p:blipFill>
        <p:spPr>
          <a:xfrm>
            <a:off x="297472" y="179210"/>
            <a:ext cx="1881975" cy="796175"/>
          </a:xfrm>
          <a:prstGeom prst="rect">
            <a:avLst/>
          </a:prstGeom>
          <a:noFill/>
          <a:ln>
            <a:noFill/>
          </a:ln>
        </p:spPr>
      </p:pic>
      <p:sp>
        <p:nvSpPr>
          <p:cNvPr id="95" name="Google Shape;95;p10"/>
          <p:cNvSpPr txBox="1"/>
          <p:nvPr/>
        </p:nvSpPr>
        <p:spPr>
          <a:xfrm>
            <a:off x="2838425" y="91550"/>
            <a:ext cx="6226200" cy="943200"/>
          </a:xfrm>
          <a:prstGeom prst="rect">
            <a:avLst/>
          </a:prstGeom>
          <a:noFill/>
          <a:ln>
            <a:noFill/>
          </a:ln>
        </p:spPr>
        <p:txBody>
          <a:bodyPr anchorCtr="0" anchor="ctr" bIns="45700" lIns="91425" spcFirstLastPara="1" rIns="91425" wrap="square" tIns="45700">
            <a:noAutofit/>
          </a:bodyPr>
          <a:lstStyle/>
          <a:p>
            <a:pPr indent="0" lvl="0" marL="0" rtl="0" algn="r">
              <a:lnSpc>
                <a:spcPct val="80000"/>
              </a:lnSpc>
              <a:spcBef>
                <a:spcPts val="0"/>
              </a:spcBef>
              <a:spcAft>
                <a:spcPts val="0"/>
              </a:spcAft>
              <a:buNone/>
            </a:pPr>
            <a:r>
              <a:t/>
            </a:r>
            <a:endParaRPr b="1" sz="3600">
              <a:solidFill>
                <a:srgbClr val="FFFFFF"/>
              </a:solidFill>
            </a:endParaRPr>
          </a:p>
        </p:txBody>
      </p:sp>
      <p:sp>
        <p:nvSpPr>
          <p:cNvPr id="96" name="Google Shape;96;p10"/>
          <p:cNvSpPr txBox="1"/>
          <p:nvPr/>
        </p:nvSpPr>
        <p:spPr>
          <a:xfrm>
            <a:off x="199300" y="1626550"/>
            <a:ext cx="4000500" cy="29970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None/>
            </a:pPr>
            <a:r>
              <a:t/>
            </a:r>
            <a:endParaRPr b="1" sz="3600">
              <a:solidFill>
                <a:srgbClr val="FFFFFF"/>
              </a:solidFill>
            </a:endParaRPr>
          </a:p>
        </p:txBody>
      </p:sp>
      <p:sp>
        <p:nvSpPr>
          <p:cNvPr id="97" name="Google Shape;97;p10"/>
          <p:cNvSpPr txBox="1"/>
          <p:nvPr/>
        </p:nvSpPr>
        <p:spPr>
          <a:xfrm>
            <a:off x="1946025" y="5711600"/>
            <a:ext cx="6060900" cy="613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None/>
            </a:pPr>
            <a:r>
              <a:t/>
            </a:r>
            <a:endParaRPr b="1" sz="2800">
              <a:solidFill>
                <a:srgbClr val="065DA3"/>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Content" type="obj">
  <p:cSld name="OBJECT">
    <p:spTree>
      <p:nvGrpSpPr>
        <p:cNvPr id="98" name="Shape 98"/>
        <p:cNvGrpSpPr/>
        <p:nvPr/>
      </p:nvGrpSpPr>
      <p:grpSpPr>
        <a:xfrm>
          <a:off x="0" y="0"/>
          <a:ext cx="0" cy="0"/>
          <a:chOff x="0" y="0"/>
          <a:chExt cx="0" cy="0"/>
        </a:xfrm>
      </p:grpSpPr>
      <p:pic>
        <p:nvPicPr>
          <p:cNvPr id="99" name="Google Shape;99;p11"/>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sp>
        <p:nvSpPr>
          <p:cNvPr id="100" name="Google Shape;100;p11"/>
          <p:cNvSpPr txBox="1"/>
          <p:nvPr>
            <p:ph type="title"/>
          </p:nvPr>
        </p:nvSpPr>
        <p:spPr>
          <a:xfrm>
            <a:off x="348075" y="212632"/>
            <a:ext cx="7072500" cy="783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Arial Narrow"/>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1" name="Google Shape;101;p11"/>
          <p:cNvSpPr txBox="1"/>
          <p:nvPr>
            <p:ph idx="1" type="body"/>
          </p:nvPr>
        </p:nvSpPr>
        <p:spPr>
          <a:xfrm>
            <a:off x="348073" y="1283409"/>
            <a:ext cx="8502900" cy="5129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81000" lvl="1" marL="914400" rtl="0" algn="l">
              <a:lnSpc>
                <a:spcPct val="100000"/>
              </a:lnSpc>
              <a:spcBef>
                <a:spcPts val="500"/>
              </a:spcBef>
              <a:spcAft>
                <a:spcPts val="0"/>
              </a:spcAft>
              <a:buClr>
                <a:schemeClr val="dk1"/>
              </a:buClr>
              <a:buSzPts val="2400"/>
              <a:buFont typeface="Arial"/>
              <a:buChar char="•"/>
              <a:defRPr/>
            </a:lvl2pPr>
            <a:lvl3pPr indent="-355600" lvl="2" marL="1371600" rtl="0" algn="l">
              <a:lnSpc>
                <a:spcPct val="100000"/>
              </a:lnSpc>
              <a:spcBef>
                <a:spcPts val="500"/>
              </a:spcBef>
              <a:spcAft>
                <a:spcPts val="0"/>
              </a:spcAft>
              <a:buClr>
                <a:srgbClr val="065DA3"/>
              </a:buClr>
              <a:buSzPts val="2000"/>
              <a:buFont typeface="Arial"/>
              <a:buChar char="•"/>
              <a:defRPr/>
            </a:lvl3pPr>
            <a:lvl4pPr indent="-342900" lvl="3" marL="1828800" rtl="0" algn="l">
              <a:lnSpc>
                <a:spcPct val="100000"/>
              </a:lnSpc>
              <a:spcBef>
                <a:spcPts val="500"/>
              </a:spcBef>
              <a:spcAft>
                <a:spcPts val="0"/>
              </a:spcAft>
              <a:buClr>
                <a:schemeClr val="dk1"/>
              </a:buClr>
              <a:buSzPts val="1800"/>
              <a:buFont typeface="Arial"/>
              <a:buChar char="•"/>
              <a:defRPr/>
            </a:lvl4pPr>
            <a:lvl5pPr indent="-342900" lvl="4" marL="2286000" rtl="0" algn="l">
              <a:lnSpc>
                <a:spcPct val="100000"/>
              </a:lnSpc>
              <a:spcBef>
                <a:spcPts val="500"/>
              </a:spcBef>
              <a:spcAft>
                <a:spcPts val="0"/>
              </a:spcAft>
              <a:buClr>
                <a:srgbClr val="065DA3"/>
              </a:buClr>
              <a:buSzPts val="1800"/>
              <a:buFont typeface="Arial"/>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02" name="Google Shape;102;p11"/>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103" name="Google Shape;103;p11"/>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pic>
        <p:nvPicPr>
          <p:cNvPr id="104" name="Google Shape;104;p11"/>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105" name="Google Shape;105;p11"/>
          <p:cNvPicPr preferRelativeResize="0"/>
          <p:nvPr/>
        </p:nvPicPr>
        <p:blipFill>
          <a:blip r:embed="rId4">
            <a:alphaModFix/>
          </a:blip>
          <a:stretch>
            <a:fillRect/>
          </a:stretch>
        </p:blipFill>
        <p:spPr>
          <a:xfrm>
            <a:off x="7651650" y="325942"/>
            <a:ext cx="1316925" cy="5571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theme" Target="../theme/theme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13946" y="214539"/>
            <a:ext cx="8672146" cy="77992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65DA3"/>
              </a:buClr>
              <a:buSzPts val="3600"/>
              <a:buFont typeface="Arial Narrow"/>
              <a:buNone/>
              <a:defRPr b="1" i="0" sz="3600" u="none" cap="none" strike="noStrike">
                <a:solidFill>
                  <a:srgbClr val="065DA3"/>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213946" y="1291174"/>
            <a:ext cx="8672146" cy="513106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65DA3"/>
              </a:buClr>
              <a:buSzPts val="2800"/>
              <a:buFont typeface="Arial"/>
              <a:buChar char="•"/>
              <a:defRPr b="1" i="0" sz="2800" u="none" cap="none" strike="noStrike">
                <a:solidFill>
                  <a:srgbClr val="065DA3"/>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rgbClr val="065DA3"/>
              </a:buClr>
              <a:buSzPts val="2000"/>
              <a:buFont typeface="Arial"/>
              <a:buChar char="•"/>
              <a:defRPr b="0" i="0" sz="2000" u="none" cap="none" strike="noStrike">
                <a:solidFill>
                  <a:srgbClr val="065DA3"/>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065DA3"/>
              </a:buClr>
              <a:buSzPts val="1800"/>
              <a:buFont typeface="Arial"/>
              <a:buChar char="•"/>
              <a:defRPr b="0" i="0" sz="1800" u="none" cap="none" strike="noStrike">
                <a:solidFill>
                  <a:srgbClr val="065DA3"/>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8" name="Shape 78"/>
        <p:cNvGrpSpPr/>
        <p:nvPr/>
      </p:nvGrpSpPr>
      <p:grpSpPr>
        <a:xfrm>
          <a:off x="0" y="0"/>
          <a:ext cx="0" cy="0"/>
          <a:chOff x="0" y="0"/>
          <a:chExt cx="0" cy="0"/>
        </a:xfrm>
      </p:grpSpPr>
      <p:sp>
        <p:nvSpPr>
          <p:cNvPr id="79" name="Google Shape;79;p9"/>
          <p:cNvSpPr txBox="1"/>
          <p:nvPr>
            <p:ph type="title"/>
          </p:nvPr>
        </p:nvSpPr>
        <p:spPr>
          <a:xfrm>
            <a:off x="213946" y="214539"/>
            <a:ext cx="8672100" cy="7800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65DA3"/>
              </a:buClr>
              <a:buSzPts val="3600"/>
              <a:buFont typeface="Arial Narrow"/>
              <a:buNone/>
              <a:defRPr b="1" i="0" sz="3600" u="none" cap="none" strike="noStrike">
                <a:solidFill>
                  <a:srgbClr val="065DA3"/>
                </a:solidFill>
                <a:latin typeface="Arial Narrow"/>
                <a:ea typeface="Arial Narrow"/>
                <a:cs typeface="Arial Narrow"/>
                <a:sym typeface="Arial Narrow"/>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0" name="Google Shape;80;p9"/>
          <p:cNvSpPr txBox="1"/>
          <p:nvPr>
            <p:ph idx="1" type="body"/>
          </p:nvPr>
        </p:nvSpPr>
        <p:spPr>
          <a:xfrm>
            <a:off x="213946" y="1291174"/>
            <a:ext cx="8672100" cy="513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65DA3"/>
              </a:buClr>
              <a:buSzPts val="2800"/>
              <a:buFont typeface="Arial"/>
              <a:buChar char="•"/>
              <a:defRPr b="1" i="0" sz="2800" u="none" cap="none" strike="noStrike">
                <a:solidFill>
                  <a:srgbClr val="065DA3"/>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rgbClr val="065DA3"/>
              </a:buClr>
              <a:buSzPts val="2000"/>
              <a:buFont typeface="Arial"/>
              <a:buChar char="•"/>
              <a:defRPr b="0" i="0" sz="2000" u="none" cap="none" strike="noStrike">
                <a:solidFill>
                  <a:srgbClr val="065DA3"/>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065DA3"/>
              </a:buClr>
              <a:buSzPts val="1800"/>
              <a:buFont typeface="Arial"/>
              <a:buChar char="•"/>
              <a:defRPr b="0" i="0" sz="1800" u="none" cap="none" strike="noStrike">
                <a:solidFill>
                  <a:srgbClr val="065DA3"/>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hyperlink" Target="http://www.youtube.com/watch?v=wr8AsbPMSjM" TargetMode="Externa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8"/>
          <p:cNvSpPr txBox="1"/>
          <p:nvPr>
            <p:ph idx="4294967295" type="title"/>
          </p:nvPr>
        </p:nvSpPr>
        <p:spPr>
          <a:xfrm>
            <a:off x="297475" y="1395300"/>
            <a:ext cx="3870000" cy="3435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YOUR LIFE. </a:t>
            </a:r>
            <a:br>
              <a:rPr lang="en-US">
                <a:solidFill>
                  <a:srgbClr val="FFFFFF"/>
                </a:solidFill>
              </a:rPr>
            </a:br>
            <a:r>
              <a:rPr lang="en-US">
                <a:solidFill>
                  <a:srgbClr val="FFFFFF"/>
                </a:solidFill>
              </a:rPr>
              <a:t>YOUR CHOICE.</a:t>
            </a:r>
            <a:endParaRPr>
              <a:solidFill>
                <a:srgbClr val="FFFFFF"/>
              </a:solidFill>
            </a:endParaRPr>
          </a:p>
        </p:txBody>
      </p:sp>
      <p:sp>
        <p:nvSpPr>
          <p:cNvPr id="153" name="Google Shape;153;p18"/>
          <p:cNvSpPr txBox="1"/>
          <p:nvPr>
            <p:ph idx="4294967295" type="title"/>
          </p:nvPr>
        </p:nvSpPr>
        <p:spPr>
          <a:xfrm>
            <a:off x="2851125" y="147575"/>
            <a:ext cx="6116100" cy="794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SESSION 4</a:t>
            </a:r>
            <a:endParaRPr>
              <a:solidFill>
                <a:srgbClr val="FFFFFF"/>
              </a:solidFill>
            </a:endParaRPr>
          </a:p>
        </p:txBody>
      </p:sp>
      <p:sp>
        <p:nvSpPr>
          <p:cNvPr id="154" name="Google Shape;154;p18"/>
          <p:cNvSpPr txBox="1"/>
          <p:nvPr/>
        </p:nvSpPr>
        <p:spPr>
          <a:xfrm>
            <a:off x="-150" y="5711600"/>
            <a:ext cx="9144000" cy="613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None/>
            </a:pPr>
            <a:r>
              <a:rPr lang="en-US" sz="1100">
                <a:highlight>
                  <a:srgbClr val="FFFFFF"/>
                </a:highlight>
              </a:rPr>
              <a:t>© 2019 The University of Texas Health Science Center at Houston. All rights are reserved. </a:t>
            </a:r>
            <a:br>
              <a:rPr lang="en-US" sz="1100">
                <a:highlight>
                  <a:srgbClr val="FFFFFF"/>
                </a:highlight>
              </a:rPr>
            </a:br>
            <a:r>
              <a:rPr lang="en-US" sz="1100">
                <a:highlight>
                  <a:srgbClr val="FFFFFF"/>
                </a:highlight>
              </a:rPr>
              <a:t>CATCH® is a registered trademark of The Regents of the University of California.  </a:t>
            </a:r>
            <a:endParaRPr b="1" sz="2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7"/>
          <p:cNvSpPr txBox="1"/>
          <p:nvPr>
            <p:ph idx="2" type="title"/>
          </p:nvPr>
        </p:nvSpPr>
        <p:spPr>
          <a:xfrm>
            <a:off x="181300" y="118250"/>
            <a:ext cx="6936900" cy="877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ACTIVITY 1: YOUR LIFE. YOUR CHOICE.</a:t>
            </a:r>
            <a:endParaRPr/>
          </a:p>
        </p:txBody>
      </p:sp>
      <p:sp>
        <p:nvSpPr>
          <p:cNvPr id="217" name="Google Shape;217;p27"/>
          <p:cNvSpPr txBox="1"/>
          <p:nvPr>
            <p:ph idx="1" type="body"/>
          </p:nvPr>
        </p:nvSpPr>
        <p:spPr>
          <a:xfrm>
            <a:off x="348076" y="1283400"/>
            <a:ext cx="8325600" cy="5129100"/>
          </a:xfrm>
          <a:prstGeom prst="rect">
            <a:avLst/>
          </a:prstGeom>
        </p:spPr>
        <p:txBody>
          <a:bodyPr anchorCtr="0" anchor="t" bIns="45700" lIns="91425" spcFirstLastPara="1" rIns="91425" wrap="square" tIns="45700">
            <a:noAutofit/>
          </a:bodyPr>
          <a:lstStyle/>
          <a:p>
            <a:pPr indent="-419100" lvl="0" marL="457200" rtl="0" algn="l">
              <a:spcBef>
                <a:spcPts val="1000"/>
              </a:spcBef>
              <a:spcAft>
                <a:spcPts val="0"/>
              </a:spcAft>
              <a:buSzPts val="3000"/>
              <a:buChar char="•"/>
            </a:pPr>
            <a:r>
              <a:rPr lang="en-US" sz="3000"/>
              <a:t>Take the next few minutes to carefully think about your choice regarding e-cigarettes.</a:t>
            </a:r>
            <a:endParaRPr sz="3000"/>
          </a:p>
          <a:p>
            <a:pPr indent="-419100" lvl="0" marL="457200" rtl="0" algn="l">
              <a:spcBef>
                <a:spcPts val="0"/>
              </a:spcBef>
              <a:spcAft>
                <a:spcPts val="0"/>
              </a:spcAft>
              <a:buSzPts val="3000"/>
              <a:buChar char="•"/>
            </a:pPr>
            <a:r>
              <a:rPr lang="en-US" sz="3000"/>
              <a:t>Remember, this is YOUR choice (and only yours).</a:t>
            </a:r>
            <a:endParaRPr sz="3000"/>
          </a:p>
          <a:p>
            <a:pPr indent="0" lvl="0" marL="457200" rtl="0" algn="l">
              <a:spcBef>
                <a:spcPts val="1000"/>
              </a:spcBef>
              <a:spcAft>
                <a:spcPts val="0"/>
              </a:spcAft>
              <a:buClr>
                <a:schemeClr val="dk1"/>
              </a:buClr>
              <a:buSzPts val="1100"/>
              <a:buFont typeface="Arial"/>
              <a:buNone/>
            </a:pPr>
            <a:r>
              <a:t/>
            </a:r>
            <a:endParaRPr sz="3000"/>
          </a:p>
          <a:p>
            <a:pPr indent="0" lvl="0" marL="0" rtl="0" algn="l">
              <a:spcBef>
                <a:spcPts val="1000"/>
              </a:spcBef>
              <a:spcAft>
                <a:spcPts val="0"/>
              </a:spcAft>
              <a:buNone/>
            </a:pPr>
            <a:r>
              <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8"/>
          <p:cNvSpPr txBox="1"/>
          <p:nvPr>
            <p:ph idx="2" type="title"/>
          </p:nvPr>
        </p:nvSpPr>
        <p:spPr>
          <a:xfrm>
            <a:off x="181300" y="118250"/>
            <a:ext cx="6936900" cy="877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CONGRATULATIONS!</a:t>
            </a:r>
            <a:endParaRPr/>
          </a:p>
        </p:txBody>
      </p:sp>
      <p:pic>
        <p:nvPicPr>
          <p:cNvPr id="224" name="Google Shape;224;p28"/>
          <p:cNvPicPr preferRelativeResize="0"/>
          <p:nvPr/>
        </p:nvPicPr>
        <p:blipFill>
          <a:blip r:embed="rId3">
            <a:alphaModFix/>
          </a:blip>
          <a:stretch>
            <a:fillRect/>
          </a:stretch>
        </p:blipFill>
        <p:spPr>
          <a:xfrm>
            <a:off x="2731950" y="2203673"/>
            <a:ext cx="3680100" cy="2450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9"/>
          <p:cNvSpPr txBox="1"/>
          <p:nvPr>
            <p:ph type="title"/>
          </p:nvPr>
        </p:nvSpPr>
        <p:spPr>
          <a:xfrm>
            <a:off x="348075" y="212632"/>
            <a:ext cx="7072500" cy="78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Narrow"/>
              <a:buNone/>
            </a:pPr>
            <a:r>
              <a:rPr lang="en-US"/>
              <a:t>FOUR TIMES</a:t>
            </a:r>
            <a:endParaRPr/>
          </a:p>
        </p:txBody>
      </p:sp>
      <p:pic>
        <p:nvPicPr>
          <p:cNvPr descr="If you vape, you’re 4x more likely to smoke. Vaping may be safer than smoking, but safer ≠ safe.&#10;&#10;Learn more at thetruth.com" id="161" name="Google Shape;161;p19" title="4x | Safer ≠ Safe | truth">
            <a:hlinkClick r:id="rId3"/>
          </p:cNvPr>
          <p:cNvPicPr preferRelativeResize="0"/>
          <p:nvPr/>
        </p:nvPicPr>
        <p:blipFill>
          <a:blip r:embed="rId4">
            <a:alphaModFix/>
          </a:blip>
          <a:stretch>
            <a:fillRect/>
          </a:stretch>
        </p:blipFill>
        <p:spPr>
          <a:xfrm>
            <a:off x="1643888" y="1578376"/>
            <a:ext cx="5856224" cy="4392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0"/>
          <p:cNvSpPr txBox="1"/>
          <p:nvPr>
            <p:ph idx="1" type="body"/>
          </p:nvPr>
        </p:nvSpPr>
        <p:spPr>
          <a:xfrm>
            <a:off x="348076" y="1283400"/>
            <a:ext cx="8325600" cy="5129100"/>
          </a:xfrm>
          <a:prstGeom prst="rect">
            <a:avLst/>
          </a:prstGeom>
        </p:spPr>
        <p:txBody>
          <a:bodyPr anchorCtr="0" anchor="t" bIns="45700" lIns="91425" spcFirstLastPara="1" rIns="91425" wrap="square" tIns="45700">
            <a:noAutofit/>
          </a:bodyPr>
          <a:lstStyle/>
          <a:p>
            <a:pPr indent="-419100" lvl="0" marL="457200" rtl="0" algn="l">
              <a:spcBef>
                <a:spcPts val="1000"/>
              </a:spcBef>
              <a:spcAft>
                <a:spcPts val="0"/>
              </a:spcAft>
              <a:buSzPts val="3000"/>
              <a:buChar char="•"/>
            </a:pPr>
            <a:r>
              <a:rPr lang="en-US" sz="3000"/>
              <a:t>What information about E-cigarettes stood out to you most over the course of this program?</a:t>
            </a:r>
            <a:endParaRPr sz="3000"/>
          </a:p>
          <a:p>
            <a:pPr indent="-419100" lvl="0" marL="457200" rtl="0" algn="l">
              <a:spcBef>
                <a:spcPts val="0"/>
              </a:spcBef>
              <a:spcAft>
                <a:spcPts val="0"/>
              </a:spcAft>
              <a:buSzPts val="3000"/>
              <a:buChar char="•"/>
            </a:pPr>
            <a:r>
              <a:rPr lang="en-US" sz="3000"/>
              <a:t>With all this new information, do you feel more comfortable to make your own choice about e-cigarette use?</a:t>
            </a:r>
            <a:endParaRPr sz="3000"/>
          </a:p>
          <a:p>
            <a:pPr indent="0" lvl="0" marL="914400" rtl="0" algn="l">
              <a:spcBef>
                <a:spcPts val="1000"/>
              </a:spcBef>
              <a:spcAft>
                <a:spcPts val="0"/>
              </a:spcAft>
              <a:buNone/>
            </a:pPr>
            <a:r>
              <a:t/>
            </a:r>
            <a:endParaRPr sz="2200"/>
          </a:p>
          <a:p>
            <a:pPr indent="0" lvl="0" marL="914400" rtl="0" algn="l">
              <a:spcBef>
                <a:spcPts val="1000"/>
              </a:spcBef>
              <a:spcAft>
                <a:spcPts val="0"/>
              </a:spcAft>
              <a:buNone/>
            </a:pPr>
            <a:r>
              <a:t/>
            </a:r>
            <a:endParaRPr sz="2200"/>
          </a:p>
        </p:txBody>
      </p:sp>
      <p:sp>
        <p:nvSpPr>
          <p:cNvPr id="168" name="Google Shape;168;p20"/>
          <p:cNvSpPr txBox="1"/>
          <p:nvPr>
            <p:ph idx="2" type="title"/>
          </p:nvPr>
        </p:nvSpPr>
        <p:spPr>
          <a:xfrm>
            <a:off x="181300" y="118250"/>
            <a:ext cx="6936900" cy="877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HAVE YOU LEARNED?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1"/>
          <p:cNvSpPr txBox="1"/>
          <p:nvPr>
            <p:ph type="title"/>
          </p:nvPr>
        </p:nvSpPr>
        <p:spPr>
          <a:xfrm>
            <a:off x="348075" y="212632"/>
            <a:ext cx="7072500" cy="78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Narrow"/>
              <a:buNone/>
            </a:pPr>
            <a:r>
              <a:rPr lang="en-US"/>
              <a:t>SMALL GROUPS, ASSEMBLE!</a:t>
            </a:r>
            <a:endParaRPr/>
          </a:p>
        </p:txBody>
      </p:sp>
      <p:pic>
        <p:nvPicPr>
          <p:cNvPr id="175" name="Google Shape;175;p21"/>
          <p:cNvPicPr preferRelativeResize="0"/>
          <p:nvPr/>
        </p:nvPicPr>
        <p:blipFill>
          <a:blip r:embed="rId3">
            <a:alphaModFix/>
          </a:blip>
          <a:stretch>
            <a:fillRect/>
          </a:stretch>
        </p:blipFill>
        <p:spPr>
          <a:xfrm>
            <a:off x="1206700" y="1549025"/>
            <a:ext cx="6730597" cy="44865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2"/>
          <p:cNvSpPr txBox="1"/>
          <p:nvPr>
            <p:ph idx="2" type="title"/>
          </p:nvPr>
        </p:nvSpPr>
        <p:spPr>
          <a:xfrm>
            <a:off x="181300" y="118250"/>
            <a:ext cx="6936900" cy="877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SESSION 3: </a:t>
            </a:r>
            <a:r>
              <a:rPr lang="en-US"/>
              <a:t>NOT MY LUNGS</a:t>
            </a:r>
            <a:endParaRPr/>
          </a:p>
        </p:txBody>
      </p:sp>
      <p:pic>
        <p:nvPicPr>
          <p:cNvPr id="182" name="Google Shape;182;p22"/>
          <p:cNvPicPr preferRelativeResize="0"/>
          <p:nvPr/>
        </p:nvPicPr>
        <p:blipFill>
          <a:blip r:embed="rId3">
            <a:alphaModFix/>
          </a:blip>
          <a:stretch>
            <a:fillRect/>
          </a:stretch>
        </p:blipFill>
        <p:spPr>
          <a:xfrm>
            <a:off x="704850" y="1771657"/>
            <a:ext cx="7734300" cy="3467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3"/>
          <p:cNvSpPr txBox="1"/>
          <p:nvPr>
            <p:ph idx="2" type="title"/>
          </p:nvPr>
        </p:nvSpPr>
        <p:spPr>
          <a:xfrm>
            <a:off x="181300" y="118250"/>
            <a:ext cx="6936900" cy="877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SESSION 3: </a:t>
            </a:r>
            <a:r>
              <a:rPr lang="en-US"/>
              <a:t>REAL TALK</a:t>
            </a:r>
            <a:endParaRPr/>
          </a:p>
        </p:txBody>
      </p:sp>
      <p:sp>
        <p:nvSpPr>
          <p:cNvPr id="189" name="Google Shape;189;p23"/>
          <p:cNvSpPr txBox="1"/>
          <p:nvPr>
            <p:ph idx="1" type="body"/>
          </p:nvPr>
        </p:nvSpPr>
        <p:spPr>
          <a:xfrm>
            <a:off x="348076" y="1283400"/>
            <a:ext cx="8325600" cy="5129100"/>
          </a:xfrm>
          <a:prstGeom prst="rect">
            <a:avLst/>
          </a:prstGeom>
        </p:spPr>
        <p:txBody>
          <a:bodyPr anchorCtr="0" anchor="t" bIns="45700" lIns="91425" spcFirstLastPara="1" rIns="91425" wrap="square" tIns="45700">
            <a:noAutofit/>
          </a:bodyPr>
          <a:lstStyle/>
          <a:p>
            <a:pPr indent="-419100" lvl="0" marL="457200" rtl="0" algn="l">
              <a:spcBef>
                <a:spcPts val="1000"/>
              </a:spcBef>
              <a:spcAft>
                <a:spcPts val="0"/>
              </a:spcAft>
              <a:buSzPts val="3000"/>
              <a:buChar char="•"/>
            </a:pPr>
            <a:r>
              <a:rPr lang="en-US" sz="3000"/>
              <a:t>Pull out your Session 3, Activity 2 worksheet and finalize your social media campaign</a:t>
            </a:r>
            <a:endParaRPr sz="3000"/>
          </a:p>
          <a:p>
            <a:pPr indent="-419100" lvl="0" marL="457200" rtl="0" algn="l">
              <a:spcBef>
                <a:spcPts val="0"/>
              </a:spcBef>
              <a:spcAft>
                <a:spcPts val="0"/>
              </a:spcAft>
              <a:buSzPts val="3000"/>
              <a:buChar char="•"/>
            </a:pPr>
            <a:r>
              <a:rPr lang="en-US" sz="3000"/>
              <a:t>Keep these points in mind:</a:t>
            </a:r>
            <a:endParaRPr sz="3000"/>
          </a:p>
          <a:p>
            <a:pPr indent="-406400" lvl="1" marL="914400" rtl="0" algn="l">
              <a:spcBef>
                <a:spcPts val="0"/>
              </a:spcBef>
              <a:spcAft>
                <a:spcPts val="0"/>
              </a:spcAft>
              <a:buSzPts val="2800"/>
              <a:buChar char="•"/>
            </a:pPr>
            <a:r>
              <a:rPr lang="en-US" sz="2800"/>
              <a:t>You will use your true description of an e-cigarette from Part I</a:t>
            </a:r>
            <a:endParaRPr sz="2800"/>
          </a:p>
          <a:p>
            <a:pPr indent="-406400" lvl="1" marL="914400" rtl="0" algn="l">
              <a:spcBef>
                <a:spcPts val="0"/>
              </a:spcBef>
              <a:spcAft>
                <a:spcPts val="0"/>
              </a:spcAft>
              <a:buSzPts val="2800"/>
              <a:buChar char="•"/>
            </a:pPr>
            <a:r>
              <a:rPr lang="en-US" sz="2800"/>
              <a:t>These posts could be just text, use images, or videos, or all three</a:t>
            </a:r>
            <a:endParaRPr sz="2800"/>
          </a:p>
          <a:p>
            <a:pPr indent="-406400" lvl="1" marL="914400" rtl="0" algn="l">
              <a:spcBef>
                <a:spcPts val="0"/>
              </a:spcBef>
              <a:spcAft>
                <a:spcPts val="0"/>
              </a:spcAft>
              <a:buSzPts val="2800"/>
              <a:buChar char="•"/>
            </a:pPr>
            <a:r>
              <a:rPr lang="en-US" sz="2800"/>
              <a:t>Think of the platform you will use (SnapChat, Instagram, TikTok, etc.) as you are planning</a:t>
            </a:r>
            <a:endParaRPr sz="2800"/>
          </a:p>
          <a:p>
            <a:pPr indent="0" lvl="0" marL="914400" rtl="0" algn="l">
              <a:spcBef>
                <a:spcPts val="1000"/>
              </a:spcBef>
              <a:spcAft>
                <a:spcPts val="0"/>
              </a:spcAft>
              <a:buNone/>
            </a:pPr>
            <a:r>
              <a:t/>
            </a:r>
            <a:endParaRPr sz="2200"/>
          </a:p>
          <a:p>
            <a:pPr indent="0" lvl="0" marL="914400" rtl="0" algn="l">
              <a:spcBef>
                <a:spcPts val="1000"/>
              </a:spcBef>
              <a:spcAft>
                <a:spcPts val="0"/>
              </a:spcAft>
              <a:buNone/>
            </a:pPr>
            <a:r>
              <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4"/>
          <p:cNvSpPr txBox="1"/>
          <p:nvPr>
            <p:ph type="title"/>
          </p:nvPr>
        </p:nvSpPr>
        <p:spPr>
          <a:xfrm>
            <a:off x="348075" y="212632"/>
            <a:ext cx="7072500" cy="78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Narrow"/>
              <a:buNone/>
            </a:pPr>
            <a:r>
              <a:rPr lang="en-US"/>
              <a:t>PRESENTATION IS EVERYTHING!</a:t>
            </a:r>
            <a:endParaRPr/>
          </a:p>
        </p:txBody>
      </p:sp>
      <p:pic>
        <p:nvPicPr>
          <p:cNvPr id="196" name="Google Shape;196;p24"/>
          <p:cNvPicPr preferRelativeResize="0"/>
          <p:nvPr/>
        </p:nvPicPr>
        <p:blipFill rotWithShape="1">
          <a:blip r:embed="rId3">
            <a:alphaModFix/>
          </a:blip>
          <a:srcRect b="0" l="0" r="0" t="0"/>
          <a:stretch/>
        </p:blipFill>
        <p:spPr>
          <a:xfrm>
            <a:off x="2261052" y="1551777"/>
            <a:ext cx="4621899" cy="4603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5"/>
          <p:cNvSpPr txBox="1"/>
          <p:nvPr>
            <p:ph idx="2" type="title"/>
          </p:nvPr>
        </p:nvSpPr>
        <p:spPr>
          <a:xfrm>
            <a:off x="181300" y="118250"/>
            <a:ext cx="6936900" cy="867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YOU ARE A ROLE MODEL</a:t>
            </a:r>
            <a:endParaRPr/>
          </a:p>
        </p:txBody>
      </p:sp>
      <p:pic>
        <p:nvPicPr>
          <p:cNvPr id="203" name="Google Shape;203;p25"/>
          <p:cNvPicPr preferRelativeResize="0"/>
          <p:nvPr/>
        </p:nvPicPr>
        <p:blipFill>
          <a:blip r:embed="rId3">
            <a:alphaModFix/>
          </a:blip>
          <a:stretch>
            <a:fillRect/>
          </a:stretch>
        </p:blipFill>
        <p:spPr>
          <a:xfrm>
            <a:off x="2388238" y="1718325"/>
            <a:ext cx="4367526" cy="43675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6"/>
          <p:cNvSpPr txBox="1"/>
          <p:nvPr>
            <p:ph idx="2" type="title"/>
          </p:nvPr>
        </p:nvSpPr>
        <p:spPr>
          <a:xfrm>
            <a:off x="181300" y="118250"/>
            <a:ext cx="6936900" cy="877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ACTIVITY 1: </a:t>
            </a:r>
            <a:r>
              <a:rPr lang="en-US"/>
              <a:t>YOUR LIFE. YOUR CHOICE.</a:t>
            </a:r>
            <a:endParaRPr/>
          </a:p>
        </p:txBody>
      </p:sp>
      <p:pic>
        <p:nvPicPr>
          <p:cNvPr id="210" name="Google Shape;210;p26"/>
          <p:cNvPicPr preferRelativeResize="0"/>
          <p:nvPr/>
        </p:nvPicPr>
        <p:blipFill>
          <a:blip r:embed="rId3">
            <a:alphaModFix/>
          </a:blip>
          <a:stretch>
            <a:fillRect/>
          </a:stretch>
        </p:blipFill>
        <p:spPr>
          <a:xfrm>
            <a:off x="579824" y="2144825"/>
            <a:ext cx="7984349" cy="3237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MB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MB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