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4" r:id="rId4"/>
    <p:sldMasterId id="2147483665" r:id="rId5"/>
  </p:sldMasterIdLst>
  <p:notesMasterIdLst>
    <p:notesMasterId r:id="rId6"/>
  </p:notesMasterIdLst>
  <p:sldIdLst>
    <p:sldId id="256" r:id="rId7"/>
    <p:sldId id="257" r:id="rId8"/>
    <p:sldId id="258" r:id="rId9"/>
    <p:sldId id="259" r:id="rId10"/>
    <p:sldId id="260" r:id="rId11"/>
    <p:sldId id="261" r:id="rId12"/>
    <p:sldId id="262" r:id="rId13"/>
  </p:sldIdLst>
  <p:sldSz cy="6858000" cx="9144000"/>
  <p:notesSz cx="6858000" cy="9144000"/>
  <p:embeddedFontLst>
    <p:embeddedFont>
      <p:font typeface="Arial Narrow"/>
      <p:regular r:id="rId14"/>
      <p:bold r:id="rId15"/>
      <p:italic r:id="rId16"/>
      <p:boldItalic r:id="rId17"/>
    </p:embeddedFont>
    <p:embeddedFont>
      <p:font typeface="Montserrat"/>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0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208"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11" Type="http://schemas.openxmlformats.org/officeDocument/2006/relationships/slide" Target="slides/slide5.xml"/><Relationship Id="rId10" Type="http://schemas.openxmlformats.org/officeDocument/2006/relationships/slide" Target="slides/slide4.xml"/><Relationship Id="rId21" Type="http://schemas.openxmlformats.org/officeDocument/2006/relationships/font" Target="fonts/Montserrat-bold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font" Target="fonts/ArialNarrow-bold.fntdata"/><Relationship Id="rId14" Type="http://schemas.openxmlformats.org/officeDocument/2006/relationships/font" Target="fonts/ArialNarrow-regular.fntdata"/><Relationship Id="rId17" Type="http://schemas.openxmlformats.org/officeDocument/2006/relationships/font" Target="fonts/ArialNarrow-boldItalic.fntdata"/><Relationship Id="rId16" Type="http://schemas.openxmlformats.org/officeDocument/2006/relationships/font" Target="fonts/ArialNarrow-italic.fntdata"/><Relationship Id="rId5" Type="http://schemas.openxmlformats.org/officeDocument/2006/relationships/slideMaster" Target="slideMasters/slideMaster2.xml"/><Relationship Id="rId19" Type="http://schemas.openxmlformats.org/officeDocument/2006/relationships/font" Target="fonts/Montserrat-bold.fntdata"/><Relationship Id="rId6" Type="http://schemas.openxmlformats.org/officeDocument/2006/relationships/notesMaster" Target="notesMasters/notesMaster1.xml"/><Relationship Id="rId18" Type="http://schemas.openxmlformats.org/officeDocument/2006/relationships/font" Target="fonts/Montserrat-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9dZS_Rniak0"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5d14ca3640_2_3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g5d14ca3640_2_30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Suggested length: 35 minutes</a:t>
            </a:r>
            <a:endParaRPr>
              <a:latin typeface="Arial"/>
              <a:ea typeface="Arial"/>
              <a:cs typeface="Arial"/>
              <a:sym typeface="Arial"/>
            </a:endParaRPr>
          </a:p>
        </p:txBody>
      </p:sp>
      <p:sp>
        <p:nvSpPr>
          <p:cNvPr id="174" name="Google Shape;174;g5d14ca3640_2_30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5d14ca3640_2_3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g5d14ca3640_2_3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b="1" lang="en-US">
                <a:latin typeface="Arial"/>
                <a:ea typeface="Arial"/>
                <a:cs typeface="Arial"/>
                <a:sym typeface="Arial"/>
              </a:rPr>
              <a:t>Video: Electronic Cigarettes and Vaping from David Geffen School of Medicine UCLA</a:t>
            </a:r>
            <a:r>
              <a:rPr b="1" i="0" lang="en-US" sz="1200">
                <a:solidFill>
                  <a:schemeClr val="dk1"/>
                </a:solidFill>
                <a:latin typeface="Arial"/>
                <a:ea typeface="Arial"/>
                <a:cs typeface="Arial"/>
                <a:sym typeface="Arial"/>
              </a:rPr>
              <a:t> (4 min) </a:t>
            </a:r>
            <a:endParaRPr b="1" i="0" sz="1200">
              <a:solidFill>
                <a:schemeClr val="dk1"/>
              </a:solidFill>
              <a:latin typeface="Arial"/>
              <a:ea typeface="Arial"/>
              <a:cs typeface="Arial"/>
              <a:sym typeface="Arial"/>
            </a:endParaRPr>
          </a:p>
          <a:p>
            <a:pPr indent="0" lvl="0" marL="0" rtl="0" algn="l">
              <a:spcBef>
                <a:spcPts val="0"/>
              </a:spcBef>
              <a:spcAft>
                <a:spcPts val="0"/>
              </a:spcAft>
              <a:buClr>
                <a:schemeClr val="dk1"/>
              </a:buClr>
              <a:buSzPts val="1200"/>
              <a:buFont typeface="Arial"/>
              <a:buNone/>
            </a:pPr>
            <a:r>
              <a:rPr b="1" lang="en-US">
                <a:latin typeface="Arial"/>
                <a:ea typeface="Arial"/>
                <a:cs typeface="Arial"/>
                <a:sym typeface="Arial"/>
              </a:rPr>
              <a:t>Remind </a:t>
            </a:r>
            <a:r>
              <a:rPr lang="en-US">
                <a:latin typeface="Arial"/>
                <a:ea typeface="Arial"/>
                <a:cs typeface="Arial"/>
                <a:sym typeface="Arial"/>
              </a:rPr>
              <a:t>Students:</a:t>
            </a:r>
            <a:endParaRPr>
              <a:latin typeface="Arial"/>
              <a:ea typeface="Arial"/>
              <a:cs typeface="Arial"/>
              <a:sym typeface="Arial"/>
            </a:endParaRPr>
          </a:p>
          <a:p>
            <a:pPr indent="-304800" lvl="0" marL="457200" rtl="0" algn="l">
              <a:spcBef>
                <a:spcPts val="360"/>
              </a:spcBef>
              <a:spcAft>
                <a:spcPts val="0"/>
              </a:spcAft>
              <a:buClr>
                <a:schemeClr val="dk1"/>
              </a:buClr>
              <a:buSzPts val="1200"/>
              <a:buChar char="●"/>
            </a:pPr>
            <a:r>
              <a:rPr lang="en-US">
                <a:latin typeface="Arial"/>
                <a:ea typeface="Arial"/>
                <a:cs typeface="Arial"/>
                <a:sym typeface="Arial"/>
              </a:rPr>
              <a:t>Tobacco s</a:t>
            </a:r>
            <a:r>
              <a:rPr lang="en-US">
                <a:latin typeface="Arial"/>
                <a:ea typeface="Arial"/>
                <a:cs typeface="Arial"/>
                <a:sym typeface="Arial"/>
              </a:rPr>
              <a:t>moking harms nearly every organ of the body, causes many diseases, and reduces the health of smokers.</a:t>
            </a:r>
            <a:endParaRPr>
              <a:latin typeface="Arial"/>
              <a:ea typeface="Arial"/>
              <a:cs typeface="Arial"/>
              <a:sym typeface="Arial"/>
            </a:endParaRPr>
          </a:p>
          <a:p>
            <a:pPr indent="-304800" lvl="0" marL="457200" rtl="0" algn="l">
              <a:spcBef>
                <a:spcPts val="360"/>
              </a:spcBef>
              <a:spcAft>
                <a:spcPts val="0"/>
              </a:spcAft>
              <a:buClr>
                <a:schemeClr val="dk1"/>
              </a:buClr>
              <a:buSzPts val="1200"/>
              <a:buChar char="●"/>
            </a:pPr>
            <a:r>
              <a:rPr lang="en-US">
                <a:latin typeface="Arial"/>
                <a:ea typeface="Arial"/>
                <a:cs typeface="Arial"/>
                <a:sym typeface="Arial"/>
              </a:rPr>
              <a:t>Quitting smoking lowers your risk for smoking-related diseases and can add years to your life.</a:t>
            </a:r>
            <a:endParaRPr>
              <a:latin typeface="Arial"/>
              <a:ea typeface="Arial"/>
              <a:cs typeface="Arial"/>
              <a:sym typeface="Arial"/>
            </a:endParaRPr>
          </a:p>
          <a:p>
            <a:pPr indent="-304800" lvl="0" marL="457200" rtl="0" algn="l">
              <a:spcBef>
                <a:spcPts val="360"/>
              </a:spcBef>
              <a:spcAft>
                <a:spcPts val="0"/>
              </a:spcAft>
              <a:buClr>
                <a:schemeClr val="dk1"/>
              </a:buClr>
              <a:buSzPts val="1200"/>
              <a:buChar char="●"/>
            </a:pPr>
            <a:r>
              <a:rPr lang="en-US">
                <a:latin typeface="Arial"/>
                <a:ea typeface="Arial"/>
                <a:cs typeface="Arial"/>
                <a:sym typeface="Arial"/>
              </a:rPr>
              <a:t>Cigarette smoking is the leading preventable cause of death in the United States.</a:t>
            </a:r>
            <a:endParaRPr>
              <a:latin typeface="Arial"/>
              <a:ea typeface="Arial"/>
              <a:cs typeface="Arial"/>
              <a:sym typeface="Arial"/>
            </a:endParaRPr>
          </a:p>
          <a:p>
            <a:pPr indent="-304800" lvl="0" marL="457200" rtl="0" algn="l">
              <a:spcBef>
                <a:spcPts val="360"/>
              </a:spcBef>
              <a:spcAft>
                <a:spcPts val="0"/>
              </a:spcAft>
              <a:buClr>
                <a:schemeClr val="dk1"/>
              </a:buClr>
              <a:buSzPts val="1200"/>
              <a:buChar char="●"/>
            </a:pPr>
            <a:r>
              <a:rPr lang="en-US">
                <a:latin typeface="Arial"/>
                <a:ea typeface="Arial"/>
                <a:cs typeface="Arial"/>
                <a:sym typeface="Arial"/>
              </a:rPr>
              <a:t>Young people who smoke e-cigarettes become addicted to nicotine and eventually switch to regular cigarettes or become dual users , with harmful consequences.</a:t>
            </a:r>
            <a:endParaRPr>
              <a:latin typeface="Arial"/>
              <a:ea typeface="Arial"/>
              <a:cs typeface="Arial"/>
              <a:sym typeface="Arial"/>
            </a:endParaRPr>
          </a:p>
          <a:p>
            <a:pPr indent="-95250" lvl="0" marL="171450" rtl="0" algn="l">
              <a:spcBef>
                <a:spcPts val="360"/>
              </a:spcBef>
              <a:spcAft>
                <a:spcPts val="0"/>
              </a:spcAft>
              <a:buClr>
                <a:schemeClr val="dk1"/>
              </a:buClr>
              <a:buSzPts val="1200"/>
              <a:buFont typeface="Arial"/>
              <a:buNone/>
            </a:pPr>
            <a:r>
              <a:t/>
            </a:r>
            <a:endParaRPr b="1">
              <a:latin typeface="Arial"/>
              <a:ea typeface="Arial"/>
              <a:cs typeface="Arial"/>
              <a:sym typeface="Arial"/>
            </a:endParaRPr>
          </a:p>
          <a:p>
            <a:pPr indent="-95250" lvl="0" marL="171450" rtl="0" algn="l">
              <a:spcBef>
                <a:spcPts val="360"/>
              </a:spcBef>
              <a:spcAft>
                <a:spcPts val="0"/>
              </a:spcAft>
              <a:buClr>
                <a:schemeClr val="dk1"/>
              </a:buClr>
              <a:buSzPts val="1200"/>
              <a:buFont typeface="Arial"/>
              <a:buNone/>
            </a:pPr>
            <a:r>
              <a:rPr b="1" lang="en-US">
                <a:latin typeface="Arial"/>
                <a:ea typeface="Arial"/>
                <a:cs typeface="Arial"/>
                <a:sym typeface="Arial"/>
              </a:rPr>
              <a:t>link to video</a:t>
            </a:r>
            <a:r>
              <a:rPr lang="en-US">
                <a:latin typeface="Arial"/>
                <a:ea typeface="Arial"/>
                <a:cs typeface="Arial"/>
                <a:sym typeface="Arial"/>
              </a:rPr>
              <a:t>: </a:t>
            </a:r>
            <a:r>
              <a:rPr lang="en-US" u="sng">
                <a:solidFill>
                  <a:schemeClr val="hlink"/>
                </a:solidFill>
                <a:latin typeface="Arial"/>
                <a:ea typeface="Arial"/>
                <a:cs typeface="Arial"/>
                <a:sym typeface="Arial"/>
                <a:hlinkClick r:id="rId2"/>
              </a:rPr>
              <a:t>https://www.youtube.com/watch?v=9dZS_Rniak0</a:t>
            </a:r>
            <a:r>
              <a:rPr lang="en-US">
                <a:latin typeface="Arial"/>
                <a:ea typeface="Arial"/>
                <a:cs typeface="Arial"/>
                <a:sym typeface="Arial"/>
              </a:rPr>
              <a:t> </a:t>
            </a:r>
            <a:endParaRPr>
              <a:latin typeface="Arial"/>
              <a:ea typeface="Arial"/>
              <a:cs typeface="Arial"/>
              <a:sym typeface="Arial"/>
            </a:endParaRPr>
          </a:p>
        </p:txBody>
      </p:sp>
      <p:sp>
        <p:nvSpPr>
          <p:cNvPr id="182" name="Google Shape;182;g5d14ca3640_2_3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5d14ca3640_2_3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5d14ca3640_2_3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Arial"/>
                <a:ea typeface="Arial"/>
                <a:cs typeface="Arial"/>
                <a:sym typeface="Arial"/>
              </a:rPr>
              <a:t>Ask</a:t>
            </a:r>
            <a:r>
              <a:rPr lang="en-US">
                <a:latin typeface="Arial"/>
                <a:ea typeface="Arial"/>
                <a:cs typeface="Arial"/>
                <a:sym typeface="Arial"/>
              </a:rPr>
              <a:t> the students to assemble into their peer groups and divide themselves into the same subgroups as the last session.</a:t>
            </a:r>
            <a:endParaRPr>
              <a:latin typeface="Arial"/>
              <a:ea typeface="Arial"/>
              <a:cs typeface="Arial"/>
              <a:sym typeface="Arial"/>
            </a:endParaRPr>
          </a:p>
          <a:p>
            <a:pPr indent="0" lvl="0" marL="0" rtl="0" algn="l">
              <a:spcBef>
                <a:spcPts val="360"/>
              </a:spcBef>
              <a:spcAft>
                <a:spcPts val="0"/>
              </a:spcAft>
              <a:buNone/>
            </a:pPr>
            <a:r>
              <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CASEL Competencies Covered</a:t>
            </a:r>
            <a:endParaRPr b="1">
              <a:latin typeface="Arial"/>
              <a:ea typeface="Arial"/>
              <a:cs typeface="Arial"/>
              <a:sym typeface="Arial"/>
            </a:endParaRPr>
          </a:p>
          <a:p>
            <a:pPr indent="-317500" lvl="0" marL="457200" rtl="0" algn="l">
              <a:lnSpc>
                <a:spcPct val="115000"/>
              </a:lnSpc>
              <a:spcBef>
                <a:spcPts val="400"/>
              </a:spcBef>
              <a:spcAft>
                <a:spcPts val="0"/>
              </a:spcAft>
              <a:buClr>
                <a:schemeClr val="dk1"/>
              </a:buClr>
              <a:buSzPts val="1400"/>
              <a:buChar char="●"/>
            </a:pPr>
            <a:r>
              <a:rPr lang="en-US">
                <a:latin typeface="Arial"/>
                <a:ea typeface="Arial"/>
                <a:cs typeface="Arial"/>
                <a:sym typeface="Arial"/>
              </a:rPr>
              <a:t>Social awareness - perspective taking, respect for others</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Relationship skills - communication, social engagement, relationship building, teamwork</a:t>
            </a:r>
            <a:endParaRPr>
              <a:latin typeface="Arial"/>
              <a:ea typeface="Arial"/>
              <a:cs typeface="Arial"/>
              <a:sym typeface="Arial"/>
            </a:endParaRPr>
          </a:p>
          <a:p>
            <a:pPr indent="0" lvl="0" marL="0" rtl="0" algn="l">
              <a:spcBef>
                <a:spcPts val="360"/>
              </a:spcBef>
              <a:spcAft>
                <a:spcPts val="0"/>
              </a:spcAft>
              <a:buNone/>
            </a:pPr>
            <a:r>
              <a:t/>
            </a:r>
            <a:endParaRPr>
              <a:latin typeface="Arial"/>
              <a:ea typeface="Arial"/>
              <a:cs typeface="Arial"/>
              <a:sym typeface="Arial"/>
            </a:endParaRPr>
          </a:p>
        </p:txBody>
      </p:sp>
      <p:sp>
        <p:nvSpPr>
          <p:cNvPr id="189" name="Google Shape;189;g5d14ca3640_2_3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5d14ca3640_2_3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g5d14ca3640_2_3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u="sng">
                <a:latin typeface="Arial"/>
                <a:ea typeface="Arial"/>
                <a:cs typeface="Arial"/>
                <a:sym typeface="Arial"/>
              </a:rPr>
              <a:t>Work Time (10 min)</a:t>
            </a:r>
            <a:endParaRPr b="1" u="sng">
              <a:latin typeface="Arial"/>
              <a:ea typeface="Arial"/>
              <a:cs typeface="Arial"/>
              <a:sym typeface="Arial"/>
            </a:endParaRPr>
          </a:p>
          <a:p>
            <a:pPr indent="0" lvl="0" marL="0" rtl="0" algn="l">
              <a:spcBef>
                <a:spcPts val="0"/>
              </a:spcBef>
              <a:spcAft>
                <a:spcPts val="0"/>
              </a:spcAft>
              <a:buNone/>
            </a:pPr>
            <a:r>
              <a:rPr b="1" lang="en-US" u="sng">
                <a:latin typeface="Arial"/>
                <a:ea typeface="Arial"/>
                <a:cs typeface="Arial"/>
                <a:sym typeface="Arial"/>
              </a:rPr>
              <a:t>Session 3, Activity 2: Tobacco &amp; E-cigarette Law Investigation</a:t>
            </a:r>
            <a:endParaRPr b="1" u="sng">
              <a:latin typeface="Arial"/>
              <a:ea typeface="Arial"/>
              <a:cs typeface="Arial"/>
              <a:sym typeface="Arial"/>
            </a:endParaRPr>
          </a:p>
          <a:p>
            <a:pPr indent="0" lvl="0" marL="0" rtl="0" algn="l">
              <a:spcBef>
                <a:spcPts val="0"/>
              </a:spcBef>
              <a:spcAft>
                <a:spcPts val="0"/>
              </a:spcAft>
              <a:buNone/>
            </a:pPr>
            <a:r>
              <a:t/>
            </a:r>
            <a:endParaRPr u="sng">
              <a:latin typeface="Arial"/>
              <a:ea typeface="Arial"/>
              <a:cs typeface="Arial"/>
              <a:sym typeface="Arial"/>
            </a:endParaRPr>
          </a:p>
          <a:p>
            <a:pPr indent="0" lvl="0" marL="0" rtl="0" algn="l">
              <a:spcBef>
                <a:spcPts val="360"/>
              </a:spcBef>
              <a:spcAft>
                <a:spcPts val="0"/>
              </a:spcAft>
              <a:buNone/>
            </a:pPr>
            <a:r>
              <a:rPr b="1" lang="en-US">
                <a:latin typeface="Arial"/>
                <a:ea typeface="Arial"/>
                <a:cs typeface="Arial"/>
                <a:sym typeface="Arial"/>
              </a:rPr>
              <a:t>Instruct</a:t>
            </a:r>
            <a:r>
              <a:rPr lang="en-US">
                <a:latin typeface="Arial"/>
                <a:ea typeface="Arial"/>
                <a:cs typeface="Arial"/>
                <a:sym typeface="Arial"/>
              </a:rPr>
              <a:t>: teams to review ideas from previous session.</a:t>
            </a:r>
            <a:endParaRPr>
              <a:latin typeface="Arial"/>
              <a:ea typeface="Arial"/>
              <a:cs typeface="Arial"/>
              <a:sym typeface="Arial"/>
            </a:endParaRPr>
          </a:p>
          <a:p>
            <a:pPr indent="-304800" lvl="0" marL="457200" rtl="0" algn="l">
              <a:spcBef>
                <a:spcPts val="360"/>
              </a:spcBef>
              <a:spcAft>
                <a:spcPts val="0"/>
              </a:spcAft>
              <a:buSzPts val="1200"/>
              <a:buChar char="●"/>
            </a:pPr>
            <a:r>
              <a:rPr lang="en-US">
                <a:latin typeface="Arial"/>
                <a:ea typeface="Arial"/>
                <a:cs typeface="Arial"/>
                <a:sym typeface="Arial"/>
              </a:rPr>
              <a:t>Team one: Select 2 new rules that apply to tobacco and e-cigarette.</a:t>
            </a:r>
            <a:endParaRPr>
              <a:latin typeface="Arial"/>
              <a:ea typeface="Arial"/>
              <a:cs typeface="Arial"/>
              <a:sym typeface="Arial"/>
            </a:endParaRPr>
          </a:p>
          <a:p>
            <a:pPr indent="-304800" lvl="0" marL="457200" rtl="0" algn="l">
              <a:spcBef>
                <a:spcPts val="0"/>
              </a:spcBef>
              <a:spcAft>
                <a:spcPts val="0"/>
              </a:spcAft>
              <a:buSzPts val="1200"/>
              <a:buChar char="●"/>
            </a:pPr>
            <a:r>
              <a:rPr lang="en-US">
                <a:latin typeface="Arial"/>
                <a:ea typeface="Arial"/>
                <a:cs typeface="Arial"/>
                <a:sym typeface="Arial"/>
              </a:rPr>
              <a:t>Team two: Select 2 improved rules that apply to tobacco and e-cigarette.</a:t>
            </a:r>
            <a:endParaRPr>
              <a:latin typeface="Arial"/>
              <a:ea typeface="Arial"/>
              <a:cs typeface="Arial"/>
              <a:sym typeface="Arial"/>
            </a:endParaRPr>
          </a:p>
          <a:p>
            <a:pPr indent="0" lvl="0" marL="0" rtl="0" algn="l">
              <a:spcBef>
                <a:spcPts val="360"/>
              </a:spcBef>
              <a:spcAft>
                <a:spcPts val="0"/>
              </a:spcAft>
              <a:buNone/>
            </a:pPr>
            <a:r>
              <a:rPr b="1" lang="en-US">
                <a:latin typeface="Arial"/>
                <a:ea typeface="Arial"/>
                <a:cs typeface="Arial"/>
                <a:sym typeface="Arial"/>
              </a:rPr>
              <a:t>Ask</a:t>
            </a:r>
            <a:r>
              <a:rPr lang="en-US">
                <a:latin typeface="Arial"/>
                <a:ea typeface="Arial"/>
                <a:cs typeface="Arial"/>
                <a:sym typeface="Arial"/>
              </a:rPr>
              <a:t>: one student from each team to share the two selected rules </a:t>
            </a:r>
            <a:endParaRPr>
              <a:latin typeface="Arial"/>
              <a:ea typeface="Arial"/>
              <a:cs typeface="Arial"/>
              <a:sym typeface="Arial"/>
            </a:endParaRPr>
          </a:p>
          <a:p>
            <a:pPr indent="0" lvl="0" marL="0" rtl="0" algn="l">
              <a:spcBef>
                <a:spcPts val="360"/>
              </a:spcBef>
              <a:spcAft>
                <a:spcPts val="0"/>
              </a:spcAft>
              <a:buNone/>
            </a:pPr>
            <a:r>
              <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CASEL Competencies Covered</a:t>
            </a:r>
            <a:endParaRPr b="1">
              <a:latin typeface="Arial"/>
              <a:ea typeface="Arial"/>
              <a:cs typeface="Arial"/>
              <a:sym typeface="Arial"/>
            </a:endParaRPr>
          </a:p>
          <a:p>
            <a:pPr indent="-317500" lvl="0" marL="457200" rtl="0" algn="l">
              <a:lnSpc>
                <a:spcPct val="115000"/>
              </a:lnSpc>
              <a:spcBef>
                <a:spcPts val="400"/>
              </a:spcBef>
              <a:spcAft>
                <a:spcPts val="0"/>
              </a:spcAft>
              <a:buClr>
                <a:schemeClr val="dk1"/>
              </a:buClr>
              <a:buSzPts val="1400"/>
              <a:buChar char="●"/>
            </a:pPr>
            <a:r>
              <a:rPr lang="en-US">
                <a:latin typeface="Arial"/>
                <a:ea typeface="Arial"/>
                <a:cs typeface="Arial"/>
                <a:sym typeface="Arial"/>
              </a:rPr>
              <a:t>Self-management - goal setting, organizational skills</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Social awareness - perspective taking, appreciating diversity, respect for others</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Relationship skills - communication, social engagement, relationship building, teamwork</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Responsible decision-making - identifying problems, analyzing situations, solving problems, evaluating, reflecting, ethical responsibility</a:t>
            </a:r>
            <a:endParaRPr>
              <a:latin typeface="Arial"/>
              <a:ea typeface="Arial"/>
              <a:cs typeface="Arial"/>
              <a:sym typeface="Arial"/>
            </a:endParaRPr>
          </a:p>
          <a:p>
            <a:pPr indent="0" lvl="0" marL="0" rtl="0" algn="l">
              <a:spcBef>
                <a:spcPts val="360"/>
              </a:spcBef>
              <a:spcAft>
                <a:spcPts val="0"/>
              </a:spcAft>
              <a:buNone/>
            </a:pPr>
            <a:r>
              <a:t/>
            </a:r>
            <a:endParaRPr b="1">
              <a:latin typeface="Arial"/>
              <a:ea typeface="Arial"/>
              <a:cs typeface="Arial"/>
              <a:sym typeface="Arial"/>
            </a:endParaRPr>
          </a:p>
        </p:txBody>
      </p:sp>
      <p:sp>
        <p:nvSpPr>
          <p:cNvPr id="198" name="Google Shape;198;g5d14ca3640_2_3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5df0b3ebf6_3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g5df0b3ebf6_3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u="sng">
                <a:latin typeface="Arial"/>
                <a:ea typeface="Arial"/>
                <a:cs typeface="Arial"/>
                <a:sym typeface="Arial"/>
              </a:rPr>
              <a:t>Session 4, Activity 1: Let Your Voice Be Heard</a:t>
            </a:r>
            <a:endParaRPr b="1">
              <a:latin typeface="Arial"/>
              <a:ea typeface="Arial"/>
              <a:cs typeface="Arial"/>
              <a:sym typeface="Arial"/>
            </a:endParaRPr>
          </a:p>
          <a:p>
            <a:pPr indent="-304800" lvl="0" marL="457200" rtl="0" algn="l">
              <a:spcBef>
                <a:spcPts val="0"/>
              </a:spcBef>
              <a:spcAft>
                <a:spcPts val="0"/>
              </a:spcAft>
              <a:buSzPts val="1200"/>
              <a:buChar char="●"/>
            </a:pPr>
            <a:r>
              <a:rPr b="1" lang="en-US">
                <a:latin typeface="Arial"/>
                <a:ea typeface="Arial"/>
                <a:cs typeface="Arial"/>
                <a:sym typeface="Arial"/>
              </a:rPr>
              <a:t>Ask</a:t>
            </a:r>
            <a:r>
              <a:rPr lang="en-US">
                <a:latin typeface="Arial"/>
                <a:ea typeface="Arial"/>
                <a:cs typeface="Arial"/>
                <a:sym typeface="Arial"/>
              </a:rPr>
              <a:t> student to remain in their respective teams </a:t>
            </a:r>
            <a:endParaRPr>
              <a:latin typeface="Arial"/>
              <a:ea typeface="Arial"/>
              <a:cs typeface="Arial"/>
              <a:sym typeface="Arial"/>
            </a:endParaRPr>
          </a:p>
          <a:p>
            <a:pPr indent="-304800" lvl="0" marL="457200" rtl="0" algn="l">
              <a:spcBef>
                <a:spcPts val="0"/>
              </a:spcBef>
              <a:spcAft>
                <a:spcPts val="0"/>
              </a:spcAft>
              <a:buSzPts val="1200"/>
              <a:buChar char="●"/>
            </a:pPr>
            <a:r>
              <a:rPr b="1" lang="en-US">
                <a:latin typeface="Arial"/>
                <a:ea typeface="Arial"/>
                <a:cs typeface="Arial"/>
                <a:sym typeface="Arial"/>
              </a:rPr>
              <a:t>Distribute </a:t>
            </a:r>
            <a:r>
              <a:rPr lang="en-US">
                <a:latin typeface="Arial"/>
                <a:ea typeface="Arial"/>
                <a:cs typeface="Arial"/>
                <a:sym typeface="Arial"/>
              </a:rPr>
              <a:t>one copy of Session 4, Activity 1: Let Your Voice Be Heard to each student</a:t>
            </a:r>
            <a:endParaRPr>
              <a:latin typeface="Arial"/>
              <a:ea typeface="Arial"/>
              <a:cs typeface="Arial"/>
              <a:sym typeface="Arial"/>
            </a:endParaRPr>
          </a:p>
          <a:p>
            <a:pPr indent="-304800" lvl="0" marL="457200" rtl="0" algn="l">
              <a:spcBef>
                <a:spcPts val="0"/>
              </a:spcBef>
              <a:spcAft>
                <a:spcPts val="0"/>
              </a:spcAft>
              <a:buSzPts val="1200"/>
              <a:buChar char="●"/>
            </a:pPr>
            <a:r>
              <a:rPr b="1" lang="en-US">
                <a:latin typeface="Arial"/>
                <a:ea typeface="Arial"/>
                <a:cs typeface="Arial"/>
                <a:sym typeface="Arial"/>
              </a:rPr>
              <a:t>Instruct</a:t>
            </a:r>
            <a:r>
              <a:rPr lang="en-US">
                <a:latin typeface="Arial"/>
                <a:ea typeface="Arial"/>
                <a:cs typeface="Arial"/>
                <a:sym typeface="Arial"/>
              </a:rPr>
              <a:t> teams to select 2 new rules and 2 improved rules.</a:t>
            </a:r>
            <a:endParaRPr>
              <a:latin typeface="Arial"/>
              <a:ea typeface="Arial"/>
              <a:cs typeface="Arial"/>
              <a:sym typeface="Arial"/>
            </a:endParaRPr>
          </a:p>
          <a:p>
            <a:pPr indent="-304800" lvl="1" marL="914400" marR="0" rtl="0" algn="l">
              <a:lnSpc>
                <a:spcPct val="100000"/>
              </a:lnSpc>
              <a:spcBef>
                <a:spcPts val="0"/>
              </a:spcBef>
              <a:spcAft>
                <a:spcPts val="0"/>
              </a:spcAft>
              <a:buClr>
                <a:srgbClr val="000000"/>
              </a:buClr>
              <a:buSzPts val="1200"/>
              <a:buFont typeface="Arial"/>
              <a:buChar char="○"/>
            </a:pPr>
            <a:r>
              <a:rPr lang="en-US">
                <a:latin typeface="Arial"/>
                <a:ea typeface="Arial"/>
                <a:cs typeface="Arial"/>
                <a:sym typeface="Arial"/>
              </a:rPr>
              <a:t>Students will research contact information for their respective authority figures</a:t>
            </a:r>
            <a:endParaRPr>
              <a:latin typeface="Arial"/>
              <a:ea typeface="Arial"/>
              <a:cs typeface="Arial"/>
              <a:sym typeface="Arial"/>
            </a:endParaRPr>
          </a:p>
          <a:p>
            <a:pPr indent="-304800" lvl="1" marL="914400" marR="0" rtl="0" algn="l">
              <a:lnSpc>
                <a:spcPct val="100000"/>
              </a:lnSpc>
              <a:spcBef>
                <a:spcPts val="0"/>
              </a:spcBef>
              <a:spcAft>
                <a:spcPts val="0"/>
              </a:spcAft>
              <a:buSzPts val="1200"/>
              <a:buFont typeface="Arial"/>
              <a:buChar char="○"/>
            </a:pPr>
            <a:r>
              <a:rPr lang="en-US">
                <a:latin typeface="Arial"/>
                <a:ea typeface="Arial"/>
                <a:cs typeface="Arial"/>
                <a:sym typeface="Arial"/>
              </a:rPr>
              <a:t>Students will complete the email template provided with the information specific to their group</a:t>
            </a:r>
            <a:endParaRPr>
              <a:latin typeface="Arial"/>
              <a:ea typeface="Arial"/>
              <a:cs typeface="Arial"/>
              <a:sym typeface="Arial"/>
            </a:endParaRPr>
          </a:p>
          <a:p>
            <a:pPr indent="-304800" lvl="0" marL="457200" rtl="0" algn="l">
              <a:spcBef>
                <a:spcPts val="0"/>
              </a:spcBef>
              <a:spcAft>
                <a:spcPts val="0"/>
              </a:spcAft>
              <a:buSzPts val="1200"/>
              <a:buChar char="●"/>
            </a:pPr>
            <a:r>
              <a:rPr b="1" lang="en-US">
                <a:latin typeface="Arial"/>
                <a:ea typeface="Arial"/>
                <a:cs typeface="Arial"/>
                <a:sym typeface="Arial"/>
              </a:rPr>
              <a:t>Email</a:t>
            </a:r>
            <a:r>
              <a:rPr lang="en-US">
                <a:latin typeface="Arial"/>
                <a:ea typeface="Arial"/>
                <a:cs typeface="Arial"/>
                <a:sym typeface="Arial"/>
              </a:rPr>
              <a:t> to correspondents (local school district and state tobacco control and prevention agency).</a:t>
            </a:r>
            <a:endParaRPr>
              <a:latin typeface="Arial"/>
              <a:ea typeface="Arial"/>
              <a:cs typeface="Arial"/>
              <a:sym typeface="Arial"/>
            </a:endParaRPr>
          </a:p>
          <a:p>
            <a:pPr indent="0" lvl="0" marL="457200" rtl="0" algn="l">
              <a:spcBef>
                <a:spcPts val="0"/>
              </a:spcBef>
              <a:spcAft>
                <a:spcPts val="0"/>
              </a:spcAft>
              <a:buNone/>
            </a:pPr>
            <a:r>
              <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CASEL Competencies Covered</a:t>
            </a:r>
            <a:endParaRPr b="1">
              <a:latin typeface="Arial"/>
              <a:ea typeface="Arial"/>
              <a:cs typeface="Arial"/>
              <a:sym typeface="Arial"/>
            </a:endParaRPr>
          </a:p>
          <a:p>
            <a:pPr indent="-317500" lvl="0" marL="457200" rtl="0" algn="l">
              <a:lnSpc>
                <a:spcPct val="115000"/>
              </a:lnSpc>
              <a:spcBef>
                <a:spcPts val="400"/>
              </a:spcBef>
              <a:spcAft>
                <a:spcPts val="0"/>
              </a:spcAft>
              <a:buClr>
                <a:schemeClr val="dk1"/>
              </a:buClr>
              <a:buSzPts val="1400"/>
              <a:buChar char="●"/>
            </a:pPr>
            <a:r>
              <a:rPr lang="en-US">
                <a:latin typeface="Arial"/>
                <a:ea typeface="Arial"/>
                <a:cs typeface="Arial"/>
                <a:sym typeface="Arial"/>
              </a:rPr>
              <a:t>Self-management - goal setting, organizational skills</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Social awareness - perspective taking, appreciating diversity, respect for others</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Relationship skills - communication, social engagement, relationship building, teamwork</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Responsible decision-making - identifying problems, analyzing situations, solving problems, evaluating, reflecting, ethical responsibility</a:t>
            </a:r>
            <a:endParaRPr>
              <a:latin typeface="Arial"/>
              <a:ea typeface="Arial"/>
              <a:cs typeface="Arial"/>
              <a:sym typeface="Arial"/>
            </a:endParaRPr>
          </a:p>
          <a:p>
            <a:pPr indent="0" lvl="0" marL="457200" rtl="0" algn="l">
              <a:spcBef>
                <a:spcPts val="0"/>
              </a:spcBef>
              <a:spcAft>
                <a:spcPts val="0"/>
              </a:spcAft>
              <a:buNone/>
            </a:pPr>
            <a:r>
              <a:t/>
            </a:r>
            <a:endParaRPr>
              <a:latin typeface="Arial"/>
              <a:ea typeface="Arial"/>
              <a:cs typeface="Arial"/>
              <a:sym typeface="Arial"/>
            </a:endParaRPr>
          </a:p>
        </p:txBody>
      </p:sp>
      <p:sp>
        <p:nvSpPr>
          <p:cNvPr id="205" name="Google Shape;205;g5df0b3ebf6_3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5dfe0df622_9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5dfe0df622_9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u="sng">
                <a:latin typeface="Arial"/>
                <a:ea typeface="Arial"/>
                <a:cs typeface="Arial"/>
                <a:sym typeface="Arial"/>
              </a:rPr>
              <a:t>Session 4, Activity 1: Let Your Voice Be Heard</a:t>
            </a:r>
            <a:endParaRPr b="1">
              <a:latin typeface="Arial"/>
              <a:ea typeface="Arial"/>
              <a:cs typeface="Arial"/>
              <a:sym typeface="Arial"/>
            </a:endParaRPr>
          </a:p>
          <a:p>
            <a:pPr indent="-304800" lvl="0" marL="457200" rtl="0" algn="l">
              <a:spcBef>
                <a:spcPts val="0"/>
              </a:spcBef>
              <a:spcAft>
                <a:spcPts val="0"/>
              </a:spcAft>
              <a:buSzPts val="1200"/>
              <a:buChar char="●"/>
            </a:pPr>
            <a:r>
              <a:rPr b="1" lang="en-US">
                <a:latin typeface="Arial"/>
                <a:ea typeface="Arial"/>
                <a:cs typeface="Arial"/>
                <a:sym typeface="Arial"/>
              </a:rPr>
              <a:t>Ask</a:t>
            </a:r>
            <a:r>
              <a:rPr lang="en-US">
                <a:latin typeface="Arial"/>
                <a:ea typeface="Arial"/>
                <a:cs typeface="Arial"/>
                <a:sym typeface="Arial"/>
              </a:rPr>
              <a:t> student to remain in their respective teams </a:t>
            </a:r>
            <a:endParaRPr>
              <a:latin typeface="Arial"/>
              <a:ea typeface="Arial"/>
              <a:cs typeface="Arial"/>
              <a:sym typeface="Arial"/>
            </a:endParaRPr>
          </a:p>
          <a:p>
            <a:pPr indent="-304800" lvl="0" marL="457200" rtl="0" algn="l">
              <a:spcBef>
                <a:spcPts val="0"/>
              </a:spcBef>
              <a:spcAft>
                <a:spcPts val="0"/>
              </a:spcAft>
              <a:buSzPts val="1200"/>
              <a:buChar char="●"/>
            </a:pPr>
            <a:r>
              <a:rPr b="1" lang="en-US">
                <a:latin typeface="Arial"/>
                <a:ea typeface="Arial"/>
                <a:cs typeface="Arial"/>
                <a:sym typeface="Arial"/>
              </a:rPr>
              <a:t>Distribute </a:t>
            </a:r>
            <a:r>
              <a:rPr lang="en-US">
                <a:latin typeface="Arial"/>
                <a:ea typeface="Arial"/>
                <a:cs typeface="Arial"/>
                <a:sym typeface="Arial"/>
              </a:rPr>
              <a:t>one copy of Session 4, Activity 1: Let Your Voice Be Heard to each student</a:t>
            </a:r>
            <a:endParaRPr>
              <a:latin typeface="Arial"/>
              <a:ea typeface="Arial"/>
              <a:cs typeface="Arial"/>
              <a:sym typeface="Arial"/>
            </a:endParaRPr>
          </a:p>
          <a:p>
            <a:pPr indent="-304800" lvl="0" marL="457200" rtl="0" algn="l">
              <a:spcBef>
                <a:spcPts val="0"/>
              </a:spcBef>
              <a:spcAft>
                <a:spcPts val="0"/>
              </a:spcAft>
              <a:buSzPts val="1200"/>
              <a:buChar char="●"/>
            </a:pPr>
            <a:r>
              <a:rPr b="1" lang="en-US">
                <a:latin typeface="Arial"/>
                <a:ea typeface="Arial"/>
                <a:cs typeface="Arial"/>
                <a:sym typeface="Arial"/>
              </a:rPr>
              <a:t>Instruct</a:t>
            </a:r>
            <a:r>
              <a:rPr lang="en-US">
                <a:latin typeface="Arial"/>
                <a:ea typeface="Arial"/>
                <a:cs typeface="Arial"/>
                <a:sym typeface="Arial"/>
              </a:rPr>
              <a:t> teams to select 2 new rules and 2 improved rules.</a:t>
            </a:r>
            <a:endParaRPr>
              <a:latin typeface="Arial"/>
              <a:ea typeface="Arial"/>
              <a:cs typeface="Arial"/>
              <a:sym typeface="Arial"/>
            </a:endParaRPr>
          </a:p>
          <a:p>
            <a:pPr indent="-304800" lvl="1" marL="914400" marR="0" rtl="0" algn="l">
              <a:lnSpc>
                <a:spcPct val="100000"/>
              </a:lnSpc>
              <a:spcBef>
                <a:spcPts val="0"/>
              </a:spcBef>
              <a:spcAft>
                <a:spcPts val="0"/>
              </a:spcAft>
              <a:buClr>
                <a:srgbClr val="000000"/>
              </a:buClr>
              <a:buSzPts val="1200"/>
              <a:buFont typeface="Arial"/>
              <a:buChar char="○"/>
            </a:pPr>
            <a:r>
              <a:rPr lang="en-US">
                <a:latin typeface="Arial"/>
                <a:ea typeface="Arial"/>
                <a:cs typeface="Arial"/>
                <a:sym typeface="Arial"/>
              </a:rPr>
              <a:t>Students will research contact information for their respective authority figures</a:t>
            </a:r>
            <a:endParaRPr>
              <a:latin typeface="Arial"/>
              <a:ea typeface="Arial"/>
              <a:cs typeface="Arial"/>
              <a:sym typeface="Arial"/>
            </a:endParaRPr>
          </a:p>
          <a:p>
            <a:pPr indent="-304800" lvl="1" marL="914400" marR="0" rtl="0" algn="l">
              <a:lnSpc>
                <a:spcPct val="100000"/>
              </a:lnSpc>
              <a:spcBef>
                <a:spcPts val="0"/>
              </a:spcBef>
              <a:spcAft>
                <a:spcPts val="0"/>
              </a:spcAft>
              <a:buSzPts val="1200"/>
              <a:buFont typeface="Arial"/>
              <a:buChar char="○"/>
            </a:pPr>
            <a:r>
              <a:rPr lang="en-US">
                <a:latin typeface="Arial"/>
                <a:ea typeface="Arial"/>
                <a:cs typeface="Arial"/>
                <a:sym typeface="Arial"/>
              </a:rPr>
              <a:t>Students will complete the email template provided with the information specific to their group</a:t>
            </a:r>
            <a:endParaRPr>
              <a:latin typeface="Arial"/>
              <a:ea typeface="Arial"/>
              <a:cs typeface="Arial"/>
              <a:sym typeface="Arial"/>
            </a:endParaRPr>
          </a:p>
          <a:p>
            <a:pPr indent="-304800" lvl="0" marL="457200" rtl="0" algn="l">
              <a:spcBef>
                <a:spcPts val="0"/>
              </a:spcBef>
              <a:spcAft>
                <a:spcPts val="0"/>
              </a:spcAft>
              <a:buSzPts val="1200"/>
              <a:buChar char="●"/>
            </a:pPr>
            <a:r>
              <a:rPr b="1" lang="en-US">
                <a:latin typeface="Arial"/>
                <a:ea typeface="Arial"/>
                <a:cs typeface="Arial"/>
                <a:sym typeface="Arial"/>
              </a:rPr>
              <a:t>Email</a:t>
            </a:r>
            <a:r>
              <a:rPr lang="en-US">
                <a:latin typeface="Arial"/>
                <a:ea typeface="Arial"/>
                <a:cs typeface="Arial"/>
                <a:sym typeface="Arial"/>
              </a:rPr>
              <a:t> to correspondents (local school district and state tobacco control and prevention agency).</a:t>
            </a:r>
            <a:endParaRPr>
              <a:latin typeface="Arial"/>
              <a:ea typeface="Arial"/>
              <a:cs typeface="Arial"/>
              <a:sym typeface="Arial"/>
            </a:endParaRPr>
          </a:p>
          <a:p>
            <a:pPr indent="0" lvl="0" marL="457200" rtl="0" algn="l">
              <a:spcBef>
                <a:spcPts val="0"/>
              </a:spcBef>
              <a:spcAft>
                <a:spcPts val="0"/>
              </a:spcAft>
              <a:buNone/>
            </a:pPr>
            <a:r>
              <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CASEL Competencies Covered</a:t>
            </a:r>
            <a:endParaRPr b="1">
              <a:latin typeface="Arial"/>
              <a:ea typeface="Arial"/>
              <a:cs typeface="Arial"/>
              <a:sym typeface="Arial"/>
            </a:endParaRPr>
          </a:p>
          <a:p>
            <a:pPr indent="-317500" lvl="0" marL="457200" rtl="0" algn="l">
              <a:lnSpc>
                <a:spcPct val="115000"/>
              </a:lnSpc>
              <a:spcBef>
                <a:spcPts val="400"/>
              </a:spcBef>
              <a:spcAft>
                <a:spcPts val="0"/>
              </a:spcAft>
              <a:buClr>
                <a:schemeClr val="dk1"/>
              </a:buClr>
              <a:buSzPts val="1400"/>
              <a:buChar char="●"/>
            </a:pPr>
            <a:r>
              <a:rPr lang="en-US">
                <a:latin typeface="Arial"/>
                <a:ea typeface="Arial"/>
                <a:cs typeface="Arial"/>
                <a:sym typeface="Arial"/>
              </a:rPr>
              <a:t>Self-management - goal setting, organizational skills</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Social awareness - perspective taking, appreciating diversity, respect for others</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Relationship skills - communication, social engagement, relationship building, teamwork</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Responsible decision-making - identifying problems, analyzing situations, solving problems, evaluating, reflecting, ethical responsibility</a:t>
            </a:r>
            <a:endParaRPr>
              <a:latin typeface="Arial"/>
              <a:ea typeface="Arial"/>
              <a:cs typeface="Arial"/>
              <a:sym typeface="Arial"/>
            </a:endParaRPr>
          </a:p>
          <a:p>
            <a:pPr indent="0" lvl="0" marL="457200" rtl="0" algn="l">
              <a:spcBef>
                <a:spcPts val="0"/>
              </a:spcBef>
              <a:spcAft>
                <a:spcPts val="0"/>
              </a:spcAft>
              <a:buNone/>
            </a:pPr>
            <a:r>
              <a:t/>
            </a:r>
            <a:endParaRPr>
              <a:latin typeface="Arial"/>
              <a:ea typeface="Arial"/>
              <a:cs typeface="Arial"/>
              <a:sym typeface="Arial"/>
            </a:endParaRPr>
          </a:p>
        </p:txBody>
      </p:sp>
      <p:sp>
        <p:nvSpPr>
          <p:cNvPr id="212" name="Google Shape;212;g5dfe0df622_9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5e54c3f141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g5e54c3f141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u="sng">
                <a:latin typeface="Arial"/>
                <a:ea typeface="Arial"/>
                <a:cs typeface="Arial"/>
                <a:sym typeface="Arial"/>
              </a:rPr>
              <a:t>Session 4, Activity 1: Let Your Voice Be Heard</a:t>
            </a:r>
            <a:endParaRPr b="1">
              <a:latin typeface="Arial"/>
              <a:ea typeface="Arial"/>
              <a:cs typeface="Arial"/>
              <a:sym typeface="Arial"/>
            </a:endParaRPr>
          </a:p>
          <a:p>
            <a:pPr indent="-304800" lvl="0" marL="457200" rtl="0" algn="l">
              <a:spcBef>
                <a:spcPts val="0"/>
              </a:spcBef>
              <a:spcAft>
                <a:spcPts val="0"/>
              </a:spcAft>
              <a:buSzPts val="1200"/>
              <a:buChar char="●"/>
            </a:pPr>
            <a:r>
              <a:rPr b="1" lang="en-US">
                <a:latin typeface="Arial"/>
                <a:ea typeface="Arial"/>
                <a:cs typeface="Arial"/>
                <a:sym typeface="Arial"/>
              </a:rPr>
              <a:t>Ask</a:t>
            </a:r>
            <a:r>
              <a:rPr lang="en-US">
                <a:latin typeface="Arial"/>
                <a:ea typeface="Arial"/>
                <a:cs typeface="Arial"/>
                <a:sym typeface="Arial"/>
              </a:rPr>
              <a:t> student to remain in their respective teams </a:t>
            </a:r>
            <a:endParaRPr>
              <a:latin typeface="Arial"/>
              <a:ea typeface="Arial"/>
              <a:cs typeface="Arial"/>
              <a:sym typeface="Arial"/>
            </a:endParaRPr>
          </a:p>
          <a:p>
            <a:pPr indent="-304800" lvl="0" marL="457200" rtl="0" algn="l">
              <a:spcBef>
                <a:spcPts val="0"/>
              </a:spcBef>
              <a:spcAft>
                <a:spcPts val="0"/>
              </a:spcAft>
              <a:buSzPts val="1200"/>
              <a:buChar char="●"/>
            </a:pPr>
            <a:r>
              <a:rPr b="1" lang="en-US">
                <a:latin typeface="Arial"/>
                <a:ea typeface="Arial"/>
                <a:cs typeface="Arial"/>
                <a:sym typeface="Arial"/>
              </a:rPr>
              <a:t>Distribute </a:t>
            </a:r>
            <a:r>
              <a:rPr lang="en-US">
                <a:latin typeface="Arial"/>
                <a:ea typeface="Arial"/>
                <a:cs typeface="Arial"/>
                <a:sym typeface="Arial"/>
              </a:rPr>
              <a:t>one copy of Session 4, Activity 1: Let Your Voice Be Heard to each student</a:t>
            </a:r>
            <a:endParaRPr>
              <a:latin typeface="Arial"/>
              <a:ea typeface="Arial"/>
              <a:cs typeface="Arial"/>
              <a:sym typeface="Arial"/>
            </a:endParaRPr>
          </a:p>
          <a:p>
            <a:pPr indent="-304800" lvl="0" marL="457200" rtl="0" algn="l">
              <a:spcBef>
                <a:spcPts val="0"/>
              </a:spcBef>
              <a:spcAft>
                <a:spcPts val="0"/>
              </a:spcAft>
              <a:buSzPts val="1200"/>
              <a:buChar char="●"/>
            </a:pPr>
            <a:r>
              <a:rPr b="1" lang="en-US">
                <a:latin typeface="Arial"/>
                <a:ea typeface="Arial"/>
                <a:cs typeface="Arial"/>
                <a:sym typeface="Arial"/>
              </a:rPr>
              <a:t>Instruct</a:t>
            </a:r>
            <a:r>
              <a:rPr lang="en-US">
                <a:latin typeface="Arial"/>
                <a:ea typeface="Arial"/>
                <a:cs typeface="Arial"/>
                <a:sym typeface="Arial"/>
              </a:rPr>
              <a:t> teams to select 2 new rules and 2 improved rules.</a:t>
            </a:r>
            <a:endParaRPr>
              <a:latin typeface="Arial"/>
              <a:ea typeface="Arial"/>
              <a:cs typeface="Arial"/>
              <a:sym typeface="Arial"/>
            </a:endParaRPr>
          </a:p>
          <a:p>
            <a:pPr indent="-304800" lvl="1" marL="914400" marR="0" rtl="0" algn="l">
              <a:lnSpc>
                <a:spcPct val="100000"/>
              </a:lnSpc>
              <a:spcBef>
                <a:spcPts val="0"/>
              </a:spcBef>
              <a:spcAft>
                <a:spcPts val="0"/>
              </a:spcAft>
              <a:buClr>
                <a:srgbClr val="000000"/>
              </a:buClr>
              <a:buSzPts val="1200"/>
              <a:buFont typeface="Arial"/>
              <a:buChar char="○"/>
            </a:pPr>
            <a:r>
              <a:rPr lang="en-US">
                <a:latin typeface="Arial"/>
                <a:ea typeface="Arial"/>
                <a:cs typeface="Arial"/>
                <a:sym typeface="Arial"/>
              </a:rPr>
              <a:t>Students will research contact information for their respective authority figures</a:t>
            </a:r>
            <a:endParaRPr>
              <a:latin typeface="Arial"/>
              <a:ea typeface="Arial"/>
              <a:cs typeface="Arial"/>
              <a:sym typeface="Arial"/>
            </a:endParaRPr>
          </a:p>
          <a:p>
            <a:pPr indent="-304800" lvl="1" marL="914400" marR="0" rtl="0" algn="l">
              <a:lnSpc>
                <a:spcPct val="100000"/>
              </a:lnSpc>
              <a:spcBef>
                <a:spcPts val="0"/>
              </a:spcBef>
              <a:spcAft>
                <a:spcPts val="0"/>
              </a:spcAft>
              <a:buSzPts val="1200"/>
              <a:buFont typeface="Arial"/>
              <a:buChar char="○"/>
            </a:pPr>
            <a:r>
              <a:rPr lang="en-US">
                <a:latin typeface="Arial"/>
                <a:ea typeface="Arial"/>
                <a:cs typeface="Arial"/>
                <a:sym typeface="Arial"/>
              </a:rPr>
              <a:t>Students will complete the email template provided with the information specific to their group</a:t>
            </a:r>
            <a:endParaRPr>
              <a:latin typeface="Arial"/>
              <a:ea typeface="Arial"/>
              <a:cs typeface="Arial"/>
              <a:sym typeface="Arial"/>
            </a:endParaRPr>
          </a:p>
          <a:p>
            <a:pPr indent="-304800" lvl="0" marL="457200" rtl="0" algn="l">
              <a:spcBef>
                <a:spcPts val="0"/>
              </a:spcBef>
              <a:spcAft>
                <a:spcPts val="0"/>
              </a:spcAft>
              <a:buSzPts val="1200"/>
              <a:buChar char="●"/>
            </a:pPr>
            <a:r>
              <a:rPr b="1" lang="en-US">
                <a:latin typeface="Arial"/>
                <a:ea typeface="Arial"/>
                <a:cs typeface="Arial"/>
                <a:sym typeface="Arial"/>
              </a:rPr>
              <a:t>Email</a:t>
            </a:r>
            <a:r>
              <a:rPr lang="en-US">
                <a:latin typeface="Arial"/>
                <a:ea typeface="Arial"/>
                <a:cs typeface="Arial"/>
                <a:sym typeface="Arial"/>
              </a:rPr>
              <a:t> to correspondents (local school district and state tobacco control and prevention agency).</a:t>
            </a:r>
            <a:endParaRPr>
              <a:latin typeface="Arial"/>
              <a:ea typeface="Arial"/>
              <a:cs typeface="Arial"/>
              <a:sym typeface="Arial"/>
            </a:endParaRPr>
          </a:p>
          <a:p>
            <a:pPr indent="0" lvl="0" marL="457200" rtl="0" algn="l">
              <a:spcBef>
                <a:spcPts val="0"/>
              </a:spcBef>
              <a:spcAft>
                <a:spcPts val="0"/>
              </a:spcAft>
              <a:buNone/>
            </a:pPr>
            <a:r>
              <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CASEL Competencies Covered</a:t>
            </a:r>
            <a:endParaRPr b="1">
              <a:latin typeface="Arial"/>
              <a:ea typeface="Arial"/>
              <a:cs typeface="Arial"/>
              <a:sym typeface="Arial"/>
            </a:endParaRPr>
          </a:p>
          <a:p>
            <a:pPr indent="-317500" lvl="0" marL="457200" rtl="0" algn="l">
              <a:lnSpc>
                <a:spcPct val="115000"/>
              </a:lnSpc>
              <a:spcBef>
                <a:spcPts val="400"/>
              </a:spcBef>
              <a:spcAft>
                <a:spcPts val="0"/>
              </a:spcAft>
              <a:buClr>
                <a:schemeClr val="dk1"/>
              </a:buClr>
              <a:buSzPts val="1400"/>
              <a:buChar char="●"/>
            </a:pPr>
            <a:r>
              <a:rPr lang="en-US">
                <a:latin typeface="Arial"/>
                <a:ea typeface="Arial"/>
                <a:cs typeface="Arial"/>
                <a:sym typeface="Arial"/>
              </a:rPr>
              <a:t>Self-management - goal setting, organizational skills</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Social awareness - perspective taking, appreciating diversity, respect for others</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Relationship skills - communication, social engagement, relationship building, teamwork</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Responsible decision-making - identifying problems, analyzing situations, solving problems, evaluating, reflecting, ethical responsibility</a:t>
            </a:r>
            <a:endParaRPr>
              <a:latin typeface="Arial"/>
              <a:ea typeface="Arial"/>
              <a:cs typeface="Arial"/>
              <a:sym typeface="Arial"/>
            </a:endParaRPr>
          </a:p>
          <a:p>
            <a:pPr indent="0" lvl="0" marL="457200" rtl="0" algn="l">
              <a:spcBef>
                <a:spcPts val="0"/>
              </a:spcBef>
              <a:spcAft>
                <a:spcPts val="0"/>
              </a:spcAft>
              <a:buNone/>
            </a:pPr>
            <a:r>
              <a:t/>
            </a:r>
            <a:endParaRPr>
              <a:latin typeface="Arial"/>
              <a:ea typeface="Arial"/>
              <a:cs typeface="Arial"/>
              <a:sym typeface="Arial"/>
            </a:endParaRPr>
          </a:p>
        </p:txBody>
      </p:sp>
      <p:sp>
        <p:nvSpPr>
          <p:cNvPr id="219" name="Google Shape;219;g5e54c3f141_1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jpg"/><Relationship Id="rId3" Type="http://schemas.openxmlformats.org/officeDocument/2006/relationships/image" Target="../media/image8.png"/><Relationship Id="rId4" Type="http://schemas.openxmlformats.org/officeDocument/2006/relationships/image" Target="../media/image19.png"/><Relationship Id="rId5" Type="http://schemas.openxmlformats.org/officeDocument/2006/relationships/image" Target="../media/image9.png"/><Relationship Id="rId6"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2"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b="113" l="-24331" r="37975" t="-113"/>
          <a:stretch/>
        </p:blipFill>
        <p:spPr>
          <a:xfrm>
            <a:off x="1946031" y="956311"/>
            <a:ext cx="7197970" cy="4417605"/>
          </a:xfrm>
          <a:prstGeom prst="rect">
            <a:avLst/>
          </a:prstGeom>
          <a:noFill/>
          <a:ln>
            <a:noFill/>
          </a:ln>
        </p:spPr>
      </p:pic>
      <p:pic>
        <p:nvPicPr>
          <p:cNvPr id="14" name="Google Shape;14;p2"/>
          <p:cNvPicPr preferRelativeResize="0"/>
          <p:nvPr/>
        </p:nvPicPr>
        <p:blipFill rotWithShape="1">
          <a:blip r:embed="rId3">
            <a:alphaModFix/>
          </a:blip>
          <a:srcRect b="0" l="0" r="36505" t="0"/>
          <a:stretch/>
        </p:blipFill>
        <p:spPr>
          <a:xfrm>
            <a:off x="0" y="1154609"/>
            <a:ext cx="6060831" cy="4224355"/>
          </a:xfrm>
          <a:prstGeom prst="rect">
            <a:avLst/>
          </a:prstGeom>
          <a:noFill/>
          <a:ln>
            <a:noFill/>
          </a:ln>
        </p:spPr>
      </p:pic>
      <p:sp>
        <p:nvSpPr>
          <p:cNvPr id="15" name="Google Shape;15;p2"/>
          <p:cNvSpPr txBox="1"/>
          <p:nvPr>
            <p:ph type="ctrTitle"/>
          </p:nvPr>
        </p:nvSpPr>
        <p:spPr>
          <a:xfrm>
            <a:off x="199292" y="1436794"/>
            <a:ext cx="4958862" cy="3567211"/>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5400"/>
              <a:buFont typeface="Arial Narrow"/>
              <a:buNone/>
              <a:defRPr b="1" i="0" sz="5400">
                <a:solidFill>
                  <a:schemeClr val="lt1"/>
                </a:solidFill>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
          <p:cNvSpPr txBox="1"/>
          <p:nvPr>
            <p:ph idx="1" type="subTitle"/>
          </p:nvPr>
        </p:nvSpPr>
        <p:spPr>
          <a:xfrm>
            <a:off x="1389185" y="5836912"/>
            <a:ext cx="6858000" cy="427892"/>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1000"/>
              </a:spcBef>
              <a:spcAft>
                <a:spcPts val="0"/>
              </a:spcAft>
              <a:buClr>
                <a:srgbClr val="065DA3"/>
              </a:buClr>
              <a:buSzPts val="2400"/>
              <a:buFont typeface="Arial"/>
              <a:buNone/>
              <a:defRPr b="1" i="0" sz="2400">
                <a:latin typeface="Arial"/>
                <a:ea typeface="Arial"/>
                <a:cs typeface="Arial"/>
                <a:sym typeface="Arial"/>
              </a:defRPr>
            </a:lvl1pPr>
            <a:lvl2pPr lvl="1" algn="ctr">
              <a:lnSpc>
                <a:spcPct val="90000"/>
              </a:lnSpc>
              <a:spcBef>
                <a:spcPts val="500"/>
              </a:spcBef>
              <a:spcAft>
                <a:spcPts val="0"/>
              </a:spcAft>
              <a:buClr>
                <a:schemeClr val="dk1"/>
              </a:buClr>
              <a:buSzPts val="2000"/>
              <a:buFont typeface="Arial"/>
              <a:buNone/>
              <a:defRPr sz="2000"/>
            </a:lvl2pPr>
            <a:lvl3pPr lvl="2" algn="ctr">
              <a:lnSpc>
                <a:spcPct val="90000"/>
              </a:lnSpc>
              <a:spcBef>
                <a:spcPts val="500"/>
              </a:spcBef>
              <a:spcAft>
                <a:spcPts val="0"/>
              </a:spcAft>
              <a:buClr>
                <a:srgbClr val="065DA3"/>
              </a:buClr>
              <a:buSzPts val="1800"/>
              <a:buFont typeface="Arial"/>
              <a:buNone/>
              <a:defRPr sz="1800"/>
            </a:lvl3pPr>
            <a:lvl4pPr lvl="3" algn="ctr">
              <a:lnSpc>
                <a:spcPct val="90000"/>
              </a:lnSpc>
              <a:spcBef>
                <a:spcPts val="500"/>
              </a:spcBef>
              <a:spcAft>
                <a:spcPts val="0"/>
              </a:spcAft>
              <a:buClr>
                <a:schemeClr val="dk1"/>
              </a:buClr>
              <a:buSzPts val="1600"/>
              <a:buFont typeface="Arial"/>
              <a:buNone/>
              <a:defRPr sz="1600"/>
            </a:lvl4pPr>
            <a:lvl5pPr lvl="4" algn="ctr">
              <a:lnSpc>
                <a:spcPct val="90000"/>
              </a:lnSpc>
              <a:spcBef>
                <a:spcPts val="500"/>
              </a:spcBef>
              <a:spcAft>
                <a:spcPts val="0"/>
              </a:spcAft>
              <a:buClr>
                <a:srgbClr val="065DA3"/>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7" name="Google Shape;17;p2"/>
          <p:cNvPicPr preferRelativeResize="0"/>
          <p:nvPr/>
        </p:nvPicPr>
        <p:blipFill rotWithShape="1">
          <a:blip r:embed="rId4">
            <a:alphaModFix/>
          </a:blip>
          <a:srcRect b="0" l="0" r="0" t="0"/>
          <a:stretch/>
        </p:blipFill>
        <p:spPr>
          <a:xfrm>
            <a:off x="-633046" y="1"/>
            <a:ext cx="9777046" cy="1154608"/>
          </a:xfrm>
          <a:prstGeom prst="rect">
            <a:avLst/>
          </a:prstGeom>
          <a:noFill/>
          <a:ln>
            <a:noFill/>
          </a:ln>
          <a:effectLst>
            <a:outerShdw blurRad="50800" rotWithShape="0" algn="t" dir="5400000" dist="76200">
              <a:srgbClr val="000000">
                <a:alpha val="40000"/>
              </a:srgbClr>
            </a:outerShdw>
          </a:effectLst>
        </p:spPr>
      </p:pic>
      <p:pic>
        <p:nvPicPr>
          <p:cNvPr id="18" name="Google Shape;18;p2"/>
          <p:cNvPicPr preferRelativeResize="0"/>
          <p:nvPr/>
        </p:nvPicPr>
        <p:blipFill rotWithShape="1">
          <a:blip r:embed="rId4">
            <a:alphaModFix/>
          </a:blip>
          <a:srcRect b="0" l="0" r="0" t="0"/>
          <a:stretch/>
        </p:blipFill>
        <p:spPr>
          <a:xfrm rot="10800000">
            <a:off x="0" y="5122499"/>
            <a:ext cx="4199794" cy="426561"/>
          </a:xfrm>
          <a:prstGeom prst="rect">
            <a:avLst/>
          </a:prstGeom>
          <a:noFill/>
          <a:ln>
            <a:noFill/>
          </a:ln>
          <a:effectLst>
            <a:outerShdw blurRad="50800" rotWithShape="0" algn="t" dir="5400000" dist="76200">
              <a:srgbClr val="000000">
                <a:alpha val="40000"/>
              </a:srgbClr>
            </a:outerShdw>
          </a:effectLst>
        </p:spPr>
      </p:pic>
      <p:sp>
        <p:nvSpPr>
          <p:cNvPr id="19" name="Google Shape;19;p2"/>
          <p:cNvSpPr txBox="1"/>
          <p:nvPr/>
        </p:nvSpPr>
        <p:spPr>
          <a:xfrm>
            <a:off x="382407" y="5245161"/>
            <a:ext cx="1795155" cy="252297"/>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chemeClr val="lt1"/>
              </a:buClr>
              <a:buSzPts val="1360"/>
              <a:buFont typeface="Arial"/>
              <a:buNone/>
            </a:pPr>
            <a:r>
              <a:rPr b="0" i="0" lang="en-US" sz="1360" u="none" cap="none" strike="noStrike">
                <a:solidFill>
                  <a:schemeClr val="lt1"/>
                </a:solidFill>
                <a:latin typeface="Montserrat"/>
                <a:ea typeface="Montserrat"/>
                <a:cs typeface="Montserrat"/>
                <a:sym typeface="Montserrat"/>
              </a:rPr>
              <a:t>PRESENTED BY</a:t>
            </a:r>
            <a:endParaRPr/>
          </a:p>
        </p:txBody>
      </p:sp>
      <p:sp>
        <p:nvSpPr>
          <p:cNvPr id="20" name="Google Shape;20;p2"/>
          <p:cNvSpPr txBox="1"/>
          <p:nvPr>
            <p:ph idx="2" type="body"/>
          </p:nvPr>
        </p:nvSpPr>
        <p:spPr>
          <a:xfrm>
            <a:off x="3106616" y="256100"/>
            <a:ext cx="5860442" cy="604838"/>
          </a:xfrm>
          <a:prstGeom prst="rect">
            <a:avLst/>
          </a:prstGeom>
          <a:noFill/>
          <a:ln>
            <a:noFill/>
          </a:ln>
        </p:spPr>
        <p:txBody>
          <a:bodyPr anchorCtr="0" anchor="ctr" bIns="45700" lIns="91425" spcFirstLastPara="1" rIns="91425" wrap="square" tIns="45700">
            <a:noAutofit/>
          </a:bodyPr>
          <a:lstStyle>
            <a:lvl1pPr indent="-406400" lvl="0" marL="457200" algn="r">
              <a:lnSpc>
                <a:spcPct val="90000"/>
              </a:lnSpc>
              <a:spcBef>
                <a:spcPts val="1000"/>
              </a:spcBef>
              <a:spcAft>
                <a:spcPts val="0"/>
              </a:spcAft>
              <a:buClr>
                <a:schemeClr val="lt1"/>
              </a:buClr>
              <a:buSzPts val="2800"/>
              <a:buFont typeface="Arial"/>
              <a:buChar char="•"/>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rgbClr val="065DA3"/>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rgbClr val="065DA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1" name="Google Shape;21;p2"/>
          <p:cNvPicPr preferRelativeResize="0"/>
          <p:nvPr/>
        </p:nvPicPr>
        <p:blipFill rotWithShape="1">
          <a:blip r:embed="rId5">
            <a:alphaModFix/>
          </a:blip>
          <a:srcRect b="0" l="0" r="0" t="0"/>
          <a:stretch/>
        </p:blipFill>
        <p:spPr>
          <a:xfrm>
            <a:off x="350505" y="121547"/>
            <a:ext cx="1772561" cy="940288"/>
          </a:xfrm>
          <a:prstGeom prst="rect">
            <a:avLst/>
          </a:prstGeom>
          <a:noFill/>
          <a:ln>
            <a:noFill/>
          </a:ln>
        </p:spPr>
      </p:pic>
      <p:pic>
        <p:nvPicPr>
          <p:cNvPr id="22" name="Google Shape;22;p2"/>
          <p:cNvPicPr preferRelativeResize="0"/>
          <p:nvPr/>
        </p:nvPicPr>
        <p:blipFill rotWithShape="1">
          <a:blip r:embed="rId6">
            <a:alphaModFix/>
          </a:blip>
          <a:srcRect b="0" l="0" r="0" t="0"/>
          <a:stretch/>
        </p:blipFill>
        <p:spPr>
          <a:xfrm>
            <a:off x="0" y="6451600"/>
            <a:ext cx="9144000" cy="406400"/>
          </a:xfrm>
          <a:prstGeom prst="rect">
            <a:avLst/>
          </a:prstGeom>
          <a:noFill/>
          <a:ln>
            <a:noFill/>
          </a:ln>
        </p:spPr>
      </p:pic>
      <p:pic>
        <p:nvPicPr>
          <p:cNvPr id="23" name="Google Shape;23;p2"/>
          <p:cNvPicPr preferRelativeResize="0"/>
          <p:nvPr/>
        </p:nvPicPr>
        <p:blipFill rotWithShape="1">
          <a:blip r:embed="rId2">
            <a:alphaModFix/>
          </a:blip>
          <a:srcRect b="113" l="-24331" r="37975" t="-113"/>
          <a:stretch/>
        </p:blipFill>
        <p:spPr>
          <a:xfrm>
            <a:off x="1946031" y="956311"/>
            <a:ext cx="7197970" cy="4417605"/>
          </a:xfrm>
          <a:prstGeom prst="rect">
            <a:avLst/>
          </a:prstGeom>
          <a:noFill/>
          <a:ln>
            <a:noFill/>
          </a:ln>
        </p:spPr>
      </p:pic>
      <p:pic>
        <p:nvPicPr>
          <p:cNvPr id="24" name="Google Shape;24;p2"/>
          <p:cNvPicPr preferRelativeResize="0"/>
          <p:nvPr/>
        </p:nvPicPr>
        <p:blipFill rotWithShape="1">
          <a:blip r:embed="rId3">
            <a:alphaModFix/>
          </a:blip>
          <a:srcRect b="0" l="0" r="36505" t="0"/>
          <a:stretch/>
        </p:blipFill>
        <p:spPr>
          <a:xfrm>
            <a:off x="0" y="1154609"/>
            <a:ext cx="6060831" cy="4224355"/>
          </a:xfrm>
          <a:prstGeom prst="rect">
            <a:avLst/>
          </a:prstGeom>
          <a:noFill/>
          <a:ln>
            <a:noFill/>
          </a:ln>
        </p:spPr>
      </p:pic>
      <p:pic>
        <p:nvPicPr>
          <p:cNvPr id="25" name="Google Shape;25;p2"/>
          <p:cNvPicPr preferRelativeResize="0"/>
          <p:nvPr/>
        </p:nvPicPr>
        <p:blipFill rotWithShape="1">
          <a:blip r:embed="rId4">
            <a:alphaModFix/>
          </a:blip>
          <a:srcRect b="0" l="0" r="0" t="0"/>
          <a:stretch/>
        </p:blipFill>
        <p:spPr>
          <a:xfrm>
            <a:off x="-633046" y="1"/>
            <a:ext cx="9777046" cy="1154608"/>
          </a:xfrm>
          <a:prstGeom prst="rect">
            <a:avLst/>
          </a:prstGeom>
          <a:noFill/>
          <a:ln>
            <a:noFill/>
          </a:ln>
          <a:effectLst>
            <a:outerShdw blurRad="50800" rotWithShape="0" algn="t" dir="5400000" dist="76200">
              <a:srgbClr val="000000">
                <a:alpha val="40000"/>
              </a:srgbClr>
            </a:outerShdw>
          </a:effectLst>
        </p:spPr>
      </p:pic>
      <p:pic>
        <p:nvPicPr>
          <p:cNvPr id="26" name="Google Shape;26;p2"/>
          <p:cNvPicPr preferRelativeResize="0"/>
          <p:nvPr/>
        </p:nvPicPr>
        <p:blipFill rotWithShape="1">
          <a:blip r:embed="rId4">
            <a:alphaModFix/>
          </a:blip>
          <a:srcRect b="0" l="0" r="0" t="0"/>
          <a:stretch/>
        </p:blipFill>
        <p:spPr>
          <a:xfrm rot="10800000">
            <a:off x="0" y="5122499"/>
            <a:ext cx="4199794" cy="426561"/>
          </a:xfrm>
          <a:prstGeom prst="rect">
            <a:avLst/>
          </a:prstGeom>
          <a:noFill/>
          <a:ln>
            <a:noFill/>
          </a:ln>
          <a:effectLst>
            <a:outerShdw blurRad="50800" rotWithShape="0" algn="t" dir="5400000" dist="76200">
              <a:srgbClr val="000000">
                <a:alpha val="40000"/>
              </a:srgbClr>
            </a:outerShdw>
          </a:effectLst>
        </p:spPr>
      </p:pic>
      <p:pic>
        <p:nvPicPr>
          <p:cNvPr id="27" name="Google Shape;27;p2"/>
          <p:cNvPicPr preferRelativeResize="0"/>
          <p:nvPr/>
        </p:nvPicPr>
        <p:blipFill rotWithShape="1">
          <a:blip r:embed="rId5">
            <a:alphaModFix/>
          </a:blip>
          <a:srcRect b="0" l="0" r="0" t="0"/>
          <a:stretch/>
        </p:blipFill>
        <p:spPr>
          <a:xfrm>
            <a:off x="350505" y="121547"/>
            <a:ext cx="1772561" cy="940288"/>
          </a:xfrm>
          <a:prstGeom prst="rect">
            <a:avLst/>
          </a:prstGeom>
          <a:noFill/>
          <a:ln>
            <a:noFill/>
          </a:ln>
        </p:spPr>
      </p:pic>
      <p:pic>
        <p:nvPicPr>
          <p:cNvPr id="28" name="Google Shape;28;p2"/>
          <p:cNvPicPr preferRelativeResize="0"/>
          <p:nvPr/>
        </p:nvPicPr>
        <p:blipFill rotWithShape="1">
          <a:blip r:embed="rId6">
            <a:alphaModFix/>
          </a:blip>
          <a:srcRect b="0" l="0" r="0" t="0"/>
          <a:stretch/>
        </p:blipFill>
        <p:spPr>
          <a:xfrm>
            <a:off x="0" y="6451600"/>
            <a:ext cx="9144000" cy="406400"/>
          </a:xfrm>
          <a:prstGeom prst="rect">
            <a:avLst/>
          </a:prstGeom>
          <a:noFill/>
          <a:ln>
            <a:noFill/>
          </a:ln>
        </p:spPr>
      </p:pic>
      <p:sp>
        <p:nvSpPr>
          <p:cNvPr id="29" name="Google Shape;29;p2"/>
          <p:cNvSpPr txBox="1"/>
          <p:nvPr>
            <p:ph idx="3" type="title"/>
          </p:nvPr>
        </p:nvSpPr>
        <p:spPr>
          <a:xfrm>
            <a:off x="297475" y="1395300"/>
            <a:ext cx="3870000" cy="3435600"/>
          </a:xfrm>
          <a:prstGeom prst="rect">
            <a:avLst/>
          </a:prstGeom>
        </p:spPr>
        <p:txBody>
          <a:bodyPr anchorCtr="0" anchor="ctr" bIns="45700" lIns="91425" spcFirstLastPara="1" rIns="91425" wrap="square" tIns="45700">
            <a:noAutofit/>
          </a:bodyPr>
          <a:lstStyle>
            <a:lvl1pPr lvl="0">
              <a:spcBef>
                <a:spcPts val="0"/>
              </a:spcBef>
              <a:spcAft>
                <a:spcPts val="0"/>
              </a:spcAft>
              <a:buNone/>
              <a:defRPr>
                <a:solidFill>
                  <a:srgbClr val="FFFFFF"/>
                </a:solidFill>
                <a:latin typeface="Arial"/>
                <a:ea typeface="Arial"/>
                <a:cs typeface="Arial"/>
                <a:sym typeface="Arial"/>
              </a:defRPr>
            </a:lvl1pPr>
            <a:lvl2pPr lvl="1">
              <a:spcBef>
                <a:spcPts val="0"/>
              </a:spcBef>
              <a:spcAft>
                <a:spcPts val="0"/>
              </a:spcAft>
              <a:buNone/>
              <a:defRPr>
                <a:latin typeface="Arial"/>
                <a:ea typeface="Arial"/>
                <a:cs typeface="Arial"/>
                <a:sym typeface="Arial"/>
              </a:defRPr>
            </a:lvl2pPr>
            <a:lvl3pPr lvl="2">
              <a:spcBef>
                <a:spcPts val="0"/>
              </a:spcBef>
              <a:spcAft>
                <a:spcPts val="0"/>
              </a:spcAft>
              <a:buNone/>
              <a:defRPr>
                <a:latin typeface="Arial"/>
                <a:ea typeface="Arial"/>
                <a:cs typeface="Arial"/>
                <a:sym typeface="Arial"/>
              </a:defRPr>
            </a:lvl3pPr>
            <a:lvl4pPr lvl="3">
              <a:spcBef>
                <a:spcPts val="0"/>
              </a:spcBef>
              <a:spcAft>
                <a:spcPts val="0"/>
              </a:spcAft>
              <a:buNone/>
              <a:defRPr>
                <a:latin typeface="Arial"/>
                <a:ea typeface="Arial"/>
                <a:cs typeface="Arial"/>
                <a:sym typeface="Arial"/>
              </a:defRPr>
            </a:lvl4pPr>
            <a:lvl5pPr lvl="4">
              <a:spcBef>
                <a:spcPts val="0"/>
              </a:spcBef>
              <a:spcAft>
                <a:spcPts val="0"/>
              </a:spcAft>
              <a:buNone/>
              <a:defRPr>
                <a:latin typeface="Arial"/>
                <a:ea typeface="Arial"/>
                <a:cs typeface="Arial"/>
                <a:sym typeface="Arial"/>
              </a:defRPr>
            </a:lvl5pPr>
            <a:lvl6pPr lvl="5">
              <a:spcBef>
                <a:spcPts val="0"/>
              </a:spcBef>
              <a:spcAft>
                <a:spcPts val="0"/>
              </a:spcAft>
              <a:buNone/>
              <a:defRPr>
                <a:latin typeface="Arial"/>
                <a:ea typeface="Arial"/>
                <a:cs typeface="Arial"/>
                <a:sym typeface="Arial"/>
              </a:defRPr>
            </a:lvl6pPr>
            <a:lvl7pPr lvl="6">
              <a:spcBef>
                <a:spcPts val="0"/>
              </a:spcBef>
              <a:spcAft>
                <a:spcPts val="0"/>
              </a:spcAft>
              <a:buNone/>
              <a:defRPr>
                <a:latin typeface="Arial"/>
                <a:ea typeface="Arial"/>
                <a:cs typeface="Arial"/>
                <a:sym typeface="Arial"/>
              </a:defRPr>
            </a:lvl7pPr>
            <a:lvl8pPr lvl="7">
              <a:spcBef>
                <a:spcPts val="0"/>
              </a:spcBef>
              <a:spcAft>
                <a:spcPts val="0"/>
              </a:spcAft>
              <a:buNone/>
              <a:defRPr>
                <a:latin typeface="Arial"/>
                <a:ea typeface="Arial"/>
                <a:cs typeface="Arial"/>
                <a:sym typeface="Arial"/>
              </a:defRPr>
            </a:lvl8pPr>
            <a:lvl9pPr lvl="8">
              <a:spcBef>
                <a:spcPts val="0"/>
              </a:spcBef>
              <a:spcAft>
                <a:spcPts val="0"/>
              </a:spcAft>
              <a:buNone/>
              <a:defRPr>
                <a:latin typeface="Arial"/>
                <a:ea typeface="Arial"/>
                <a:cs typeface="Arial"/>
                <a:sym typeface="Arial"/>
              </a:defRPr>
            </a:lvl9pPr>
          </a:lstStyle>
          <a:p/>
        </p:txBody>
      </p:sp>
      <p:sp>
        <p:nvSpPr>
          <p:cNvPr id="30" name="Google Shape;30;p2"/>
          <p:cNvSpPr txBox="1"/>
          <p:nvPr>
            <p:ph idx="4" type="title"/>
          </p:nvPr>
        </p:nvSpPr>
        <p:spPr>
          <a:xfrm>
            <a:off x="2851125" y="147575"/>
            <a:ext cx="6116100" cy="837900"/>
          </a:xfrm>
          <a:prstGeom prst="rect">
            <a:avLst/>
          </a:prstGeom>
        </p:spPr>
        <p:txBody>
          <a:bodyPr anchorCtr="0" anchor="ctr" bIns="45700" lIns="91425" spcFirstLastPara="1" rIns="91425" wrap="square" tIns="45700">
            <a:noAutofit/>
          </a:bodyPr>
          <a:lstStyle>
            <a:lvl1pPr lvl="0" algn="r">
              <a:spcBef>
                <a:spcPts val="0"/>
              </a:spcBef>
              <a:spcAft>
                <a:spcPts val="0"/>
              </a:spcAft>
              <a:buNone/>
              <a:defRPr sz="3500">
                <a:solidFill>
                  <a:srgbClr val="FFFFFF"/>
                </a:solidFill>
                <a:latin typeface="Arial"/>
                <a:ea typeface="Arial"/>
                <a:cs typeface="Arial"/>
                <a:sym typeface="Arial"/>
              </a:defRPr>
            </a:lvl1pPr>
            <a:lvl2pPr lvl="1">
              <a:spcBef>
                <a:spcPts val="0"/>
              </a:spcBef>
              <a:spcAft>
                <a:spcPts val="0"/>
              </a:spcAft>
              <a:buNone/>
              <a:defRPr>
                <a:latin typeface="Arial"/>
                <a:ea typeface="Arial"/>
                <a:cs typeface="Arial"/>
                <a:sym typeface="Arial"/>
              </a:defRPr>
            </a:lvl2pPr>
            <a:lvl3pPr lvl="2">
              <a:spcBef>
                <a:spcPts val="0"/>
              </a:spcBef>
              <a:spcAft>
                <a:spcPts val="0"/>
              </a:spcAft>
              <a:buNone/>
              <a:defRPr>
                <a:latin typeface="Arial"/>
                <a:ea typeface="Arial"/>
                <a:cs typeface="Arial"/>
                <a:sym typeface="Arial"/>
              </a:defRPr>
            </a:lvl3pPr>
            <a:lvl4pPr lvl="3">
              <a:spcBef>
                <a:spcPts val="0"/>
              </a:spcBef>
              <a:spcAft>
                <a:spcPts val="0"/>
              </a:spcAft>
              <a:buNone/>
              <a:defRPr>
                <a:latin typeface="Arial"/>
                <a:ea typeface="Arial"/>
                <a:cs typeface="Arial"/>
                <a:sym typeface="Arial"/>
              </a:defRPr>
            </a:lvl4pPr>
            <a:lvl5pPr lvl="4">
              <a:spcBef>
                <a:spcPts val="0"/>
              </a:spcBef>
              <a:spcAft>
                <a:spcPts val="0"/>
              </a:spcAft>
              <a:buNone/>
              <a:defRPr>
                <a:latin typeface="Arial"/>
                <a:ea typeface="Arial"/>
                <a:cs typeface="Arial"/>
                <a:sym typeface="Arial"/>
              </a:defRPr>
            </a:lvl5pPr>
            <a:lvl6pPr lvl="5">
              <a:spcBef>
                <a:spcPts val="0"/>
              </a:spcBef>
              <a:spcAft>
                <a:spcPts val="0"/>
              </a:spcAft>
              <a:buNone/>
              <a:defRPr>
                <a:latin typeface="Arial"/>
                <a:ea typeface="Arial"/>
                <a:cs typeface="Arial"/>
                <a:sym typeface="Arial"/>
              </a:defRPr>
            </a:lvl6pPr>
            <a:lvl7pPr lvl="6">
              <a:spcBef>
                <a:spcPts val="0"/>
              </a:spcBef>
              <a:spcAft>
                <a:spcPts val="0"/>
              </a:spcAft>
              <a:buNone/>
              <a:defRPr>
                <a:latin typeface="Arial"/>
                <a:ea typeface="Arial"/>
                <a:cs typeface="Arial"/>
                <a:sym typeface="Arial"/>
              </a:defRPr>
            </a:lvl7pPr>
            <a:lvl8pPr lvl="7">
              <a:spcBef>
                <a:spcPts val="0"/>
              </a:spcBef>
              <a:spcAft>
                <a:spcPts val="0"/>
              </a:spcAft>
              <a:buNone/>
              <a:defRPr>
                <a:latin typeface="Arial"/>
                <a:ea typeface="Arial"/>
                <a:cs typeface="Arial"/>
                <a:sym typeface="Arial"/>
              </a:defRPr>
            </a:lvl8pPr>
            <a:lvl9pPr lvl="8">
              <a:spcBef>
                <a:spcPts val="0"/>
              </a:spcBef>
              <a:spcAft>
                <a:spcPts val="0"/>
              </a:spcAft>
              <a:buNone/>
              <a:defRPr>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Content" type="obj">
  <p:cSld name="OBJECT">
    <p:spTree>
      <p:nvGrpSpPr>
        <p:cNvPr id="109" name="Shape 109"/>
        <p:cNvGrpSpPr/>
        <p:nvPr/>
      </p:nvGrpSpPr>
      <p:grpSpPr>
        <a:xfrm>
          <a:off x="0" y="0"/>
          <a:ext cx="0" cy="0"/>
          <a:chOff x="0" y="0"/>
          <a:chExt cx="0" cy="0"/>
        </a:xfrm>
      </p:grpSpPr>
      <p:pic>
        <p:nvPicPr>
          <p:cNvPr id="110" name="Google Shape;110;p12"/>
          <p:cNvPicPr preferRelativeResize="0"/>
          <p:nvPr/>
        </p:nvPicPr>
        <p:blipFill rotWithShape="1">
          <a:blip r:embed="rId2">
            <a:alphaModFix/>
          </a:blip>
          <a:srcRect b="0" l="0" r="0" t="0"/>
          <a:stretch/>
        </p:blipFill>
        <p:spPr>
          <a:xfrm rot="10800000">
            <a:off x="-2" y="0"/>
            <a:ext cx="7661530" cy="1148862"/>
          </a:xfrm>
          <a:prstGeom prst="rect">
            <a:avLst/>
          </a:prstGeom>
          <a:noFill/>
          <a:ln>
            <a:noFill/>
          </a:ln>
        </p:spPr>
      </p:pic>
      <p:sp>
        <p:nvSpPr>
          <p:cNvPr id="111" name="Google Shape;111;p12"/>
          <p:cNvSpPr txBox="1"/>
          <p:nvPr>
            <p:ph type="title"/>
          </p:nvPr>
        </p:nvSpPr>
        <p:spPr>
          <a:xfrm>
            <a:off x="348075" y="212632"/>
            <a:ext cx="7072500" cy="7836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3600"/>
              <a:buFont typeface="Arial Narrow"/>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2" name="Google Shape;112;p12"/>
          <p:cNvSpPr txBox="1"/>
          <p:nvPr>
            <p:ph idx="1" type="body"/>
          </p:nvPr>
        </p:nvSpPr>
        <p:spPr>
          <a:xfrm>
            <a:off x="348073" y="1283409"/>
            <a:ext cx="8502900" cy="51291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1000"/>
              </a:spcBef>
              <a:spcAft>
                <a:spcPts val="0"/>
              </a:spcAft>
              <a:buClr>
                <a:srgbClr val="065DA3"/>
              </a:buClr>
              <a:buSzPts val="2800"/>
              <a:buFont typeface="Arial"/>
              <a:buChar char="•"/>
              <a:defRPr/>
            </a:lvl1pPr>
            <a:lvl2pPr indent="-381000" lvl="1" marL="914400" rtl="0" algn="l">
              <a:lnSpc>
                <a:spcPct val="100000"/>
              </a:lnSpc>
              <a:spcBef>
                <a:spcPts val="500"/>
              </a:spcBef>
              <a:spcAft>
                <a:spcPts val="0"/>
              </a:spcAft>
              <a:buClr>
                <a:schemeClr val="dk1"/>
              </a:buClr>
              <a:buSzPts val="2400"/>
              <a:buFont typeface="Arial"/>
              <a:buChar char="•"/>
              <a:defRPr/>
            </a:lvl2pPr>
            <a:lvl3pPr indent="-355600" lvl="2" marL="1371600" rtl="0" algn="l">
              <a:lnSpc>
                <a:spcPct val="100000"/>
              </a:lnSpc>
              <a:spcBef>
                <a:spcPts val="500"/>
              </a:spcBef>
              <a:spcAft>
                <a:spcPts val="0"/>
              </a:spcAft>
              <a:buClr>
                <a:srgbClr val="065DA3"/>
              </a:buClr>
              <a:buSzPts val="2000"/>
              <a:buFont typeface="Arial"/>
              <a:buChar char="•"/>
              <a:defRPr/>
            </a:lvl3pPr>
            <a:lvl4pPr indent="-342900" lvl="3" marL="1828800" rtl="0" algn="l">
              <a:lnSpc>
                <a:spcPct val="100000"/>
              </a:lnSpc>
              <a:spcBef>
                <a:spcPts val="500"/>
              </a:spcBef>
              <a:spcAft>
                <a:spcPts val="0"/>
              </a:spcAft>
              <a:buClr>
                <a:schemeClr val="dk1"/>
              </a:buClr>
              <a:buSzPts val="1800"/>
              <a:buFont typeface="Arial"/>
              <a:buChar char="•"/>
              <a:defRPr/>
            </a:lvl4pPr>
            <a:lvl5pPr indent="-342900" lvl="4" marL="2286000" rtl="0" algn="l">
              <a:lnSpc>
                <a:spcPct val="100000"/>
              </a:lnSpc>
              <a:spcBef>
                <a:spcPts val="500"/>
              </a:spcBef>
              <a:spcAft>
                <a:spcPts val="0"/>
              </a:spcAft>
              <a:buClr>
                <a:srgbClr val="065DA3"/>
              </a:buClr>
              <a:buSzPts val="1800"/>
              <a:buFont typeface="Arial"/>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113" name="Google Shape;113;p12"/>
          <p:cNvPicPr preferRelativeResize="0"/>
          <p:nvPr/>
        </p:nvPicPr>
        <p:blipFill rotWithShape="1">
          <a:blip r:embed="rId3">
            <a:alphaModFix/>
          </a:blip>
          <a:srcRect b="0" l="0" r="0" t="0"/>
          <a:stretch/>
        </p:blipFill>
        <p:spPr>
          <a:xfrm>
            <a:off x="0" y="6451600"/>
            <a:ext cx="9144000" cy="406400"/>
          </a:xfrm>
          <a:prstGeom prst="rect">
            <a:avLst/>
          </a:prstGeom>
          <a:noFill/>
          <a:ln>
            <a:noFill/>
          </a:ln>
        </p:spPr>
      </p:pic>
      <p:pic>
        <p:nvPicPr>
          <p:cNvPr id="114" name="Google Shape;114;p12"/>
          <p:cNvPicPr preferRelativeResize="0"/>
          <p:nvPr/>
        </p:nvPicPr>
        <p:blipFill rotWithShape="1">
          <a:blip r:embed="rId4">
            <a:alphaModFix/>
          </a:blip>
          <a:srcRect b="0" l="0" r="0" t="0"/>
          <a:stretch/>
        </p:blipFill>
        <p:spPr>
          <a:xfrm>
            <a:off x="7661529" y="258963"/>
            <a:ext cx="1189394" cy="630936"/>
          </a:xfrm>
          <a:prstGeom prst="rect">
            <a:avLst/>
          </a:prstGeom>
          <a:noFill/>
          <a:ln>
            <a:noFill/>
          </a:ln>
        </p:spPr>
      </p:pic>
      <p:pic>
        <p:nvPicPr>
          <p:cNvPr id="115" name="Google Shape;115;p12"/>
          <p:cNvPicPr preferRelativeResize="0"/>
          <p:nvPr/>
        </p:nvPicPr>
        <p:blipFill rotWithShape="1">
          <a:blip r:embed="rId2">
            <a:alphaModFix/>
          </a:blip>
          <a:srcRect b="0" l="0" r="0" t="0"/>
          <a:stretch/>
        </p:blipFill>
        <p:spPr>
          <a:xfrm rot="10800000">
            <a:off x="-2" y="0"/>
            <a:ext cx="7661530" cy="1148862"/>
          </a:xfrm>
          <a:prstGeom prst="rect">
            <a:avLst/>
          </a:prstGeom>
          <a:noFill/>
          <a:ln>
            <a:noFill/>
          </a:ln>
        </p:spPr>
      </p:pic>
      <p:pic>
        <p:nvPicPr>
          <p:cNvPr id="116" name="Google Shape;116;p12"/>
          <p:cNvPicPr preferRelativeResize="0"/>
          <p:nvPr/>
        </p:nvPicPr>
        <p:blipFill rotWithShape="1">
          <a:blip r:embed="rId3">
            <a:alphaModFix/>
          </a:blip>
          <a:srcRect b="0" l="0" r="0" t="0"/>
          <a:stretch/>
        </p:blipFill>
        <p:spPr>
          <a:xfrm>
            <a:off x="0" y="6451600"/>
            <a:ext cx="9144000" cy="406400"/>
          </a:xfrm>
          <a:prstGeom prst="rect">
            <a:avLst/>
          </a:prstGeom>
          <a:noFill/>
          <a:ln>
            <a:noFill/>
          </a:ln>
        </p:spPr>
      </p:pic>
      <p:pic>
        <p:nvPicPr>
          <p:cNvPr id="117" name="Google Shape;117;p12"/>
          <p:cNvPicPr preferRelativeResize="0"/>
          <p:nvPr/>
        </p:nvPicPr>
        <p:blipFill rotWithShape="1">
          <a:blip r:embed="rId4">
            <a:alphaModFix/>
          </a:blip>
          <a:srcRect b="0" l="0" r="0" t="0"/>
          <a:stretch/>
        </p:blipFill>
        <p:spPr>
          <a:xfrm>
            <a:off x="7661529" y="258963"/>
            <a:ext cx="1189394" cy="63093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Content (No Footer)">
  <p:cSld name="Default Content (No Footer)">
    <p:spTree>
      <p:nvGrpSpPr>
        <p:cNvPr id="118" name="Shape 118"/>
        <p:cNvGrpSpPr/>
        <p:nvPr/>
      </p:nvGrpSpPr>
      <p:grpSpPr>
        <a:xfrm>
          <a:off x="0" y="0"/>
          <a:ext cx="0" cy="0"/>
          <a:chOff x="0" y="0"/>
          <a:chExt cx="0" cy="0"/>
        </a:xfrm>
      </p:grpSpPr>
      <p:pic>
        <p:nvPicPr>
          <p:cNvPr id="119" name="Google Shape;119;p13"/>
          <p:cNvPicPr preferRelativeResize="0"/>
          <p:nvPr/>
        </p:nvPicPr>
        <p:blipFill rotWithShape="1">
          <a:blip r:embed="rId2">
            <a:alphaModFix/>
          </a:blip>
          <a:srcRect b="0" l="0" r="0" t="0"/>
          <a:stretch/>
        </p:blipFill>
        <p:spPr>
          <a:xfrm rot="10800000">
            <a:off x="-2" y="0"/>
            <a:ext cx="7661530" cy="1148862"/>
          </a:xfrm>
          <a:prstGeom prst="rect">
            <a:avLst/>
          </a:prstGeom>
          <a:noFill/>
          <a:ln>
            <a:noFill/>
          </a:ln>
        </p:spPr>
      </p:pic>
      <p:pic>
        <p:nvPicPr>
          <p:cNvPr id="120" name="Google Shape;120;p13"/>
          <p:cNvPicPr preferRelativeResize="0"/>
          <p:nvPr/>
        </p:nvPicPr>
        <p:blipFill rotWithShape="1">
          <a:blip r:embed="rId3">
            <a:alphaModFix/>
          </a:blip>
          <a:srcRect b="0" l="0" r="0" t="0"/>
          <a:stretch/>
        </p:blipFill>
        <p:spPr>
          <a:xfrm>
            <a:off x="7661529" y="258963"/>
            <a:ext cx="1189394" cy="630936"/>
          </a:xfrm>
          <a:prstGeom prst="rect">
            <a:avLst/>
          </a:prstGeom>
          <a:noFill/>
          <a:ln>
            <a:noFill/>
          </a:ln>
        </p:spPr>
      </p:pic>
      <p:sp>
        <p:nvSpPr>
          <p:cNvPr id="121" name="Google Shape;121;p13"/>
          <p:cNvSpPr txBox="1"/>
          <p:nvPr>
            <p:ph type="title"/>
          </p:nvPr>
        </p:nvSpPr>
        <p:spPr>
          <a:xfrm>
            <a:off x="348074" y="212632"/>
            <a:ext cx="7060800" cy="7836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3600"/>
              <a:buFont typeface="Arial Narrow"/>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2" name="Google Shape;122;p13"/>
          <p:cNvSpPr txBox="1"/>
          <p:nvPr>
            <p:ph idx="1" type="body"/>
          </p:nvPr>
        </p:nvSpPr>
        <p:spPr>
          <a:xfrm>
            <a:off x="348073" y="1283409"/>
            <a:ext cx="8502900" cy="54573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1000"/>
              </a:spcBef>
              <a:spcAft>
                <a:spcPts val="0"/>
              </a:spcAft>
              <a:buClr>
                <a:srgbClr val="065DA3"/>
              </a:buClr>
              <a:buSzPts val="2800"/>
              <a:buFont typeface="Arial"/>
              <a:buChar char="•"/>
              <a:defRPr/>
            </a:lvl1pPr>
            <a:lvl2pPr indent="-381000" lvl="1" marL="914400" rtl="0" algn="l">
              <a:lnSpc>
                <a:spcPct val="100000"/>
              </a:lnSpc>
              <a:spcBef>
                <a:spcPts val="500"/>
              </a:spcBef>
              <a:spcAft>
                <a:spcPts val="0"/>
              </a:spcAft>
              <a:buClr>
                <a:schemeClr val="dk1"/>
              </a:buClr>
              <a:buSzPts val="2400"/>
              <a:buFont typeface="Arial"/>
              <a:buChar char="•"/>
              <a:defRPr/>
            </a:lvl2pPr>
            <a:lvl3pPr indent="-355600" lvl="2" marL="1371600" rtl="0" algn="l">
              <a:lnSpc>
                <a:spcPct val="100000"/>
              </a:lnSpc>
              <a:spcBef>
                <a:spcPts val="500"/>
              </a:spcBef>
              <a:spcAft>
                <a:spcPts val="0"/>
              </a:spcAft>
              <a:buClr>
                <a:srgbClr val="065DA3"/>
              </a:buClr>
              <a:buSzPts val="2000"/>
              <a:buFont typeface="Arial"/>
              <a:buChar char="•"/>
              <a:defRPr/>
            </a:lvl3pPr>
            <a:lvl4pPr indent="-342900" lvl="3" marL="1828800" rtl="0" algn="l">
              <a:lnSpc>
                <a:spcPct val="100000"/>
              </a:lnSpc>
              <a:spcBef>
                <a:spcPts val="500"/>
              </a:spcBef>
              <a:spcAft>
                <a:spcPts val="0"/>
              </a:spcAft>
              <a:buClr>
                <a:schemeClr val="dk1"/>
              </a:buClr>
              <a:buSzPts val="1800"/>
              <a:buFont typeface="Arial"/>
              <a:buChar char="•"/>
              <a:defRPr/>
            </a:lvl4pPr>
            <a:lvl5pPr indent="-342900" lvl="4" marL="2286000" rtl="0" algn="l">
              <a:lnSpc>
                <a:spcPct val="100000"/>
              </a:lnSpc>
              <a:spcBef>
                <a:spcPts val="500"/>
              </a:spcBef>
              <a:spcAft>
                <a:spcPts val="0"/>
              </a:spcAft>
              <a:buClr>
                <a:srgbClr val="065DA3"/>
              </a:buClr>
              <a:buSzPts val="1800"/>
              <a:buFont typeface="Arial"/>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123" name="Google Shape;123;p13"/>
          <p:cNvPicPr preferRelativeResize="0"/>
          <p:nvPr/>
        </p:nvPicPr>
        <p:blipFill rotWithShape="1">
          <a:blip r:embed="rId2">
            <a:alphaModFix/>
          </a:blip>
          <a:srcRect b="0" l="0" r="0" t="0"/>
          <a:stretch/>
        </p:blipFill>
        <p:spPr>
          <a:xfrm rot="10800000">
            <a:off x="-2" y="0"/>
            <a:ext cx="7661530" cy="1148862"/>
          </a:xfrm>
          <a:prstGeom prst="rect">
            <a:avLst/>
          </a:prstGeom>
          <a:noFill/>
          <a:ln>
            <a:noFill/>
          </a:ln>
        </p:spPr>
      </p:pic>
      <p:pic>
        <p:nvPicPr>
          <p:cNvPr id="124" name="Google Shape;124;p13"/>
          <p:cNvPicPr preferRelativeResize="0"/>
          <p:nvPr/>
        </p:nvPicPr>
        <p:blipFill rotWithShape="1">
          <a:blip r:embed="rId3">
            <a:alphaModFix/>
          </a:blip>
          <a:srcRect b="0" l="0" r="0" t="0"/>
          <a:stretch/>
        </p:blipFill>
        <p:spPr>
          <a:xfrm>
            <a:off x="7661529" y="258963"/>
            <a:ext cx="1189394" cy="63093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lternate Content">
  <p:cSld name="Alternate Content">
    <p:spTree>
      <p:nvGrpSpPr>
        <p:cNvPr id="125" name="Shape 125"/>
        <p:cNvGrpSpPr/>
        <p:nvPr/>
      </p:nvGrpSpPr>
      <p:grpSpPr>
        <a:xfrm>
          <a:off x="0" y="0"/>
          <a:ext cx="0" cy="0"/>
          <a:chOff x="0" y="0"/>
          <a:chExt cx="0" cy="0"/>
        </a:xfrm>
      </p:grpSpPr>
      <p:sp>
        <p:nvSpPr>
          <p:cNvPr id="126" name="Google Shape;126;p14"/>
          <p:cNvSpPr txBox="1"/>
          <p:nvPr>
            <p:ph type="title"/>
          </p:nvPr>
        </p:nvSpPr>
        <p:spPr>
          <a:xfrm>
            <a:off x="213947" y="214539"/>
            <a:ext cx="7277100" cy="7800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rgbClr val="065DA3"/>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127" name="Google Shape;127;p14"/>
          <p:cNvPicPr preferRelativeResize="0"/>
          <p:nvPr/>
        </p:nvPicPr>
        <p:blipFill rotWithShape="1">
          <a:blip r:embed="rId2">
            <a:alphaModFix/>
          </a:blip>
          <a:srcRect b="0" l="0" r="0" t="0"/>
          <a:stretch/>
        </p:blipFill>
        <p:spPr>
          <a:xfrm>
            <a:off x="0" y="6451600"/>
            <a:ext cx="9144000" cy="406400"/>
          </a:xfrm>
          <a:prstGeom prst="rect">
            <a:avLst/>
          </a:prstGeom>
          <a:noFill/>
          <a:ln>
            <a:noFill/>
          </a:ln>
        </p:spPr>
      </p:pic>
      <p:sp>
        <p:nvSpPr>
          <p:cNvPr id="128" name="Google Shape;128;p14"/>
          <p:cNvSpPr txBox="1"/>
          <p:nvPr>
            <p:ph idx="1" type="body"/>
          </p:nvPr>
        </p:nvSpPr>
        <p:spPr>
          <a:xfrm>
            <a:off x="213947" y="1283409"/>
            <a:ext cx="8637000" cy="51291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1000"/>
              </a:spcBef>
              <a:spcAft>
                <a:spcPts val="0"/>
              </a:spcAft>
              <a:buClr>
                <a:srgbClr val="065DA3"/>
              </a:buClr>
              <a:buSzPts val="2800"/>
              <a:buFont typeface="Arial"/>
              <a:buChar char="•"/>
              <a:defRPr/>
            </a:lvl1pPr>
            <a:lvl2pPr indent="-381000" lvl="1" marL="914400" rtl="0" algn="l">
              <a:lnSpc>
                <a:spcPct val="100000"/>
              </a:lnSpc>
              <a:spcBef>
                <a:spcPts val="500"/>
              </a:spcBef>
              <a:spcAft>
                <a:spcPts val="0"/>
              </a:spcAft>
              <a:buClr>
                <a:schemeClr val="dk1"/>
              </a:buClr>
              <a:buSzPts val="2400"/>
              <a:buFont typeface="Arial"/>
              <a:buChar char="•"/>
              <a:defRPr/>
            </a:lvl2pPr>
            <a:lvl3pPr indent="-355600" lvl="2" marL="1371600" rtl="0" algn="l">
              <a:lnSpc>
                <a:spcPct val="100000"/>
              </a:lnSpc>
              <a:spcBef>
                <a:spcPts val="500"/>
              </a:spcBef>
              <a:spcAft>
                <a:spcPts val="0"/>
              </a:spcAft>
              <a:buClr>
                <a:srgbClr val="065DA3"/>
              </a:buClr>
              <a:buSzPts val="2000"/>
              <a:buFont typeface="Arial"/>
              <a:buChar char="•"/>
              <a:defRPr/>
            </a:lvl3pPr>
            <a:lvl4pPr indent="-342900" lvl="3" marL="1828800" rtl="0" algn="l">
              <a:lnSpc>
                <a:spcPct val="100000"/>
              </a:lnSpc>
              <a:spcBef>
                <a:spcPts val="500"/>
              </a:spcBef>
              <a:spcAft>
                <a:spcPts val="0"/>
              </a:spcAft>
              <a:buClr>
                <a:schemeClr val="dk1"/>
              </a:buClr>
              <a:buSzPts val="1800"/>
              <a:buFont typeface="Arial"/>
              <a:buChar char="•"/>
              <a:defRPr/>
            </a:lvl4pPr>
            <a:lvl5pPr indent="-342900" lvl="4" marL="2286000" rtl="0" algn="l">
              <a:lnSpc>
                <a:spcPct val="100000"/>
              </a:lnSpc>
              <a:spcBef>
                <a:spcPts val="500"/>
              </a:spcBef>
              <a:spcAft>
                <a:spcPts val="0"/>
              </a:spcAft>
              <a:buClr>
                <a:srgbClr val="065DA3"/>
              </a:buClr>
              <a:buSzPts val="1800"/>
              <a:buFont typeface="Arial"/>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129" name="Google Shape;129;p14"/>
          <p:cNvPicPr preferRelativeResize="0"/>
          <p:nvPr/>
        </p:nvPicPr>
        <p:blipFill rotWithShape="1">
          <a:blip r:embed="rId3">
            <a:alphaModFix/>
          </a:blip>
          <a:srcRect b="0" l="0" r="0" t="0"/>
          <a:stretch/>
        </p:blipFill>
        <p:spPr>
          <a:xfrm>
            <a:off x="7661529" y="258963"/>
            <a:ext cx="1189394" cy="630936"/>
          </a:xfrm>
          <a:prstGeom prst="rect">
            <a:avLst/>
          </a:prstGeom>
          <a:noFill/>
          <a:ln>
            <a:noFill/>
          </a:ln>
        </p:spPr>
      </p:pic>
      <p:pic>
        <p:nvPicPr>
          <p:cNvPr id="130" name="Google Shape;130;p14"/>
          <p:cNvPicPr preferRelativeResize="0"/>
          <p:nvPr/>
        </p:nvPicPr>
        <p:blipFill rotWithShape="1">
          <a:blip r:embed="rId2">
            <a:alphaModFix/>
          </a:blip>
          <a:srcRect b="0" l="0" r="0" t="0"/>
          <a:stretch/>
        </p:blipFill>
        <p:spPr>
          <a:xfrm>
            <a:off x="0" y="6451600"/>
            <a:ext cx="9144000" cy="406400"/>
          </a:xfrm>
          <a:prstGeom prst="rect">
            <a:avLst/>
          </a:prstGeom>
          <a:noFill/>
          <a:ln>
            <a:noFill/>
          </a:ln>
        </p:spPr>
      </p:pic>
      <p:pic>
        <p:nvPicPr>
          <p:cNvPr id="131" name="Google Shape;131;p14"/>
          <p:cNvPicPr preferRelativeResize="0"/>
          <p:nvPr/>
        </p:nvPicPr>
        <p:blipFill rotWithShape="1">
          <a:blip r:embed="rId3">
            <a:alphaModFix/>
          </a:blip>
          <a:srcRect b="0" l="0" r="0" t="0"/>
          <a:stretch/>
        </p:blipFill>
        <p:spPr>
          <a:xfrm>
            <a:off x="7661529" y="258963"/>
            <a:ext cx="1189394" cy="63093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lternate Content (No Footer)" type="titleOnly">
  <p:cSld name="TITLE_ONLY">
    <p:spTree>
      <p:nvGrpSpPr>
        <p:cNvPr id="132" name="Shape 132"/>
        <p:cNvGrpSpPr/>
        <p:nvPr/>
      </p:nvGrpSpPr>
      <p:grpSpPr>
        <a:xfrm>
          <a:off x="0" y="0"/>
          <a:ext cx="0" cy="0"/>
          <a:chOff x="0" y="0"/>
          <a:chExt cx="0" cy="0"/>
        </a:xfrm>
      </p:grpSpPr>
      <p:sp>
        <p:nvSpPr>
          <p:cNvPr id="133" name="Google Shape;133;p15"/>
          <p:cNvSpPr txBox="1"/>
          <p:nvPr>
            <p:ph type="title"/>
          </p:nvPr>
        </p:nvSpPr>
        <p:spPr>
          <a:xfrm>
            <a:off x="213946" y="214539"/>
            <a:ext cx="7347300" cy="7800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rgbClr val="065DA3"/>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134" name="Google Shape;134;p15"/>
          <p:cNvPicPr preferRelativeResize="0"/>
          <p:nvPr/>
        </p:nvPicPr>
        <p:blipFill rotWithShape="1">
          <a:blip r:embed="rId2">
            <a:alphaModFix/>
          </a:blip>
          <a:srcRect b="0" l="0" r="0" t="0"/>
          <a:stretch/>
        </p:blipFill>
        <p:spPr>
          <a:xfrm>
            <a:off x="7661529" y="258963"/>
            <a:ext cx="1189394" cy="630936"/>
          </a:xfrm>
          <a:prstGeom prst="rect">
            <a:avLst/>
          </a:prstGeom>
          <a:noFill/>
          <a:ln>
            <a:noFill/>
          </a:ln>
        </p:spPr>
      </p:pic>
      <p:pic>
        <p:nvPicPr>
          <p:cNvPr id="135" name="Google Shape;135;p15"/>
          <p:cNvPicPr preferRelativeResize="0"/>
          <p:nvPr/>
        </p:nvPicPr>
        <p:blipFill rotWithShape="1">
          <a:blip r:embed="rId2">
            <a:alphaModFix/>
          </a:blip>
          <a:srcRect b="0" l="0" r="0" t="0"/>
          <a:stretch/>
        </p:blipFill>
        <p:spPr>
          <a:xfrm>
            <a:off x="7661529" y="258963"/>
            <a:ext cx="1189394" cy="63093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lumns" type="twoObj">
  <p:cSld name="TWO_OBJECTS">
    <p:spTree>
      <p:nvGrpSpPr>
        <p:cNvPr id="136" name="Shape 136"/>
        <p:cNvGrpSpPr/>
        <p:nvPr/>
      </p:nvGrpSpPr>
      <p:grpSpPr>
        <a:xfrm>
          <a:off x="0" y="0"/>
          <a:ext cx="0" cy="0"/>
          <a:chOff x="0" y="0"/>
          <a:chExt cx="0" cy="0"/>
        </a:xfrm>
      </p:grpSpPr>
      <p:pic>
        <p:nvPicPr>
          <p:cNvPr id="137" name="Google Shape;137;p16"/>
          <p:cNvPicPr preferRelativeResize="0"/>
          <p:nvPr/>
        </p:nvPicPr>
        <p:blipFill rotWithShape="1">
          <a:blip r:embed="rId2">
            <a:alphaModFix/>
          </a:blip>
          <a:srcRect b="0" l="0" r="0" t="0"/>
          <a:stretch/>
        </p:blipFill>
        <p:spPr>
          <a:xfrm rot="10800000">
            <a:off x="-1" y="0"/>
            <a:ext cx="7661530" cy="1148862"/>
          </a:xfrm>
          <a:prstGeom prst="rect">
            <a:avLst/>
          </a:prstGeom>
          <a:noFill/>
          <a:ln>
            <a:noFill/>
          </a:ln>
        </p:spPr>
      </p:pic>
      <p:sp>
        <p:nvSpPr>
          <p:cNvPr id="138" name="Google Shape;138;p16"/>
          <p:cNvSpPr txBox="1"/>
          <p:nvPr>
            <p:ph type="title"/>
          </p:nvPr>
        </p:nvSpPr>
        <p:spPr>
          <a:xfrm>
            <a:off x="213947" y="214539"/>
            <a:ext cx="7101300" cy="7800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3600"/>
              <a:buFont typeface="Arial Narrow"/>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9" name="Google Shape;139;p16"/>
          <p:cNvSpPr txBox="1"/>
          <p:nvPr>
            <p:ph idx="1" type="body"/>
          </p:nvPr>
        </p:nvSpPr>
        <p:spPr>
          <a:xfrm>
            <a:off x="213946" y="1363403"/>
            <a:ext cx="4300800" cy="50022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1000"/>
              </a:spcBef>
              <a:spcAft>
                <a:spcPts val="0"/>
              </a:spcAft>
              <a:buClr>
                <a:srgbClr val="065DA3"/>
              </a:buClr>
              <a:buSzPts val="2800"/>
              <a:buFont typeface="Arial"/>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rgbClr val="065DA3"/>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rgbClr val="065DA3"/>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0" name="Google Shape;140;p16"/>
          <p:cNvSpPr txBox="1"/>
          <p:nvPr>
            <p:ph idx="2" type="body"/>
          </p:nvPr>
        </p:nvSpPr>
        <p:spPr>
          <a:xfrm>
            <a:off x="4629150" y="1363403"/>
            <a:ext cx="4233600" cy="50022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1000"/>
              </a:spcBef>
              <a:spcAft>
                <a:spcPts val="0"/>
              </a:spcAft>
              <a:buClr>
                <a:srgbClr val="065DA3"/>
              </a:buClr>
              <a:buSzPts val="2800"/>
              <a:buFont typeface="Arial"/>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rgbClr val="065DA3"/>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rgbClr val="065DA3"/>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141" name="Google Shape;141;p16"/>
          <p:cNvPicPr preferRelativeResize="0"/>
          <p:nvPr/>
        </p:nvPicPr>
        <p:blipFill rotWithShape="1">
          <a:blip r:embed="rId3">
            <a:alphaModFix/>
          </a:blip>
          <a:srcRect b="0" l="0" r="0" t="0"/>
          <a:stretch/>
        </p:blipFill>
        <p:spPr>
          <a:xfrm>
            <a:off x="0" y="6451600"/>
            <a:ext cx="9144000" cy="406400"/>
          </a:xfrm>
          <a:prstGeom prst="rect">
            <a:avLst/>
          </a:prstGeom>
          <a:noFill/>
          <a:ln>
            <a:noFill/>
          </a:ln>
        </p:spPr>
      </p:pic>
      <p:pic>
        <p:nvPicPr>
          <p:cNvPr id="142" name="Google Shape;142;p16"/>
          <p:cNvPicPr preferRelativeResize="0"/>
          <p:nvPr/>
        </p:nvPicPr>
        <p:blipFill rotWithShape="1">
          <a:blip r:embed="rId4">
            <a:alphaModFix/>
          </a:blip>
          <a:srcRect b="0" l="0" r="0" t="0"/>
          <a:stretch/>
        </p:blipFill>
        <p:spPr>
          <a:xfrm>
            <a:off x="7661529" y="258963"/>
            <a:ext cx="1189394" cy="630936"/>
          </a:xfrm>
          <a:prstGeom prst="rect">
            <a:avLst/>
          </a:prstGeom>
          <a:noFill/>
          <a:ln>
            <a:noFill/>
          </a:ln>
        </p:spPr>
      </p:pic>
      <p:pic>
        <p:nvPicPr>
          <p:cNvPr id="143" name="Google Shape;143;p16"/>
          <p:cNvPicPr preferRelativeResize="0"/>
          <p:nvPr/>
        </p:nvPicPr>
        <p:blipFill rotWithShape="1">
          <a:blip r:embed="rId2">
            <a:alphaModFix/>
          </a:blip>
          <a:srcRect b="0" l="0" r="0" t="0"/>
          <a:stretch/>
        </p:blipFill>
        <p:spPr>
          <a:xfrm rot="10800000">
            <a:off x="-1" y="0"/>
            <a:ext cx="7661530" cy="1148862"/>
          </a:xfrm>
          <a:prstGeom prst="rect">
            <a:avLst/>
          </a:prstGeom>
          <a:noFill/>
          <a:ln>
            <a:noFill/>
          </a:ln>
        </p:spPr>
      </p:pic>
      <p:pic>
        <p:nvPicPr>
          <p:cNvPr id="144" name="Google Shape;144;p16"/>
          <p:cNvPicPr preferRelativeResize="0"/>
          <p:nvPr/>
        </p:nvPicPr>
        <p:blipFill rotWithShape="1">
          <a:blip r:embed="rId3">
            <a:alphaModFix/>
          </a:blip>
          <a:srcRect b="0" l="0" r="0" t="0"/>
          <a:stretch/>
        </p:blipFill>
        <p:spPr>
          <a:xfrm>
            <a:off x="0" y="6451600"/>
            <a:ext cx="9144000" cy="406400"/>
          </a:xfrm>
          <a:prstGeom prst="rect">
            <a:avLst/>
          </a:prstGeom>
          <a:noFill/>
          <a:ln>
            <a:noFill/>
          </a:ln>
        </p:spPr>
      </p:pic>
      <p:pic>
        <p:nvPicPr>
          <p:cNvPr id="145" name="Google Shape;145;p16"/>
          <p:cNvPicPr preferRelativeResize="0"/>
          <p:nvPr/>
        </p:nvPicPr>
        <p:blipFill rotWithShape="1">
          <a:blip r:embed="rId4">
            <a:alphaModFix/>
          </a:blip>
          <a:srcRect b="0" l="0" r="0" t="0"/>
          <a:stretch/>
        </p:blipFill>
        <p:spPr>
          <a:xfrm>
            <a:off x="7661529" y="258963"/>
            <a:ext cx="1189394" cy="63093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 You Slide">
  <p:cSld name="Thank You Slide">
    <p:spTree>
      <p:nvGrpSpPr>
        <p:cNvPr id="146" name="Shape 146"/>
        <p:cNvGrpSpPr/>
        <p:nvPr/>
      </p:nvGrpSpPr>
      <p:grpSpPr>
        <a:xfrm>
          <a:off x="0" y="0"/>
          <a:ext cx="0" cy="0"/>
          <a:chOff x="0" y="0"/>
          <a:chExt cx="0" cy="0"/>
        </a:xfrm>
      </p:grpSpPr>
      <p:pic>
        <p:nvPicPr>
          <p:cNvPr id="147" name="Google Shape;147;p17"/>
          <p:cNvPicPr preferRelativeResize="0"/>
          <p:nvPr/>
        </p:nvPicPr>
        <p:blipFill rotWithShape="1">
          <a:blip r:embed="rId2">
            <a:alphaModFix/>
          </a:blip>
          <a:srcRect b="0" l="0" r="0" t="0"/>
          <a:stretch/>
        </p:blipFill>
        <p:spPr>
          <a:xfrm>
            <a:off x="4450828" y="2007905"/>
            <a:ext cx="4693171" cy="3130309"/>
          </a:xfrm>
          <a:prstGeom prst="rect">
            <a:avLst/>
          </a:prstGeom>
          <a:noFill/>
          <a:ln>
            <a:noFill/>
          </a:ln>
        </p:spPr>
      </p:pic>
      <p:pic>
        <p:nvPicPr>
          <p:cNvPr id="148" name="Google Shape;148;p17"/>
          <p:cNvPicPr preferRelativeResize="0"/>
          <p:nvPr/>
        </p:nvPicPr>
        <p:blipFill rotWithShape="1">
          <a:blip r:embed="rId3">
            <a:alphaModFix/>
          </a:blip>
          <a:srcRect b="0" l="0" r="0" t="0"/>
          <a:stretch/>
        </p:blipFill>
        <p:spPr>
          <a:xfrm>
            <a:off x="3934525" y="1226708"/>
            <a:ext cx="5209471" cy="779808"/>
          </a:xfrm>
          <a:prstGeom prst="rect">
            <a:avLst/>
          </a:prstGeom>
          <a:noFill/>
          <a:ln>
            <a:noFill/>
          </a:ln>
          <a:effectLst>
            <a:outerShdw blurRad="50800" rotWithShape="0" algn="t" dir="5400000" dist="76200">
              <a:srgbClr val="000000">
                <a:alpha val="40000"/>
              </a:srgbClr>
            </a:outerShdw>
          </a:effectLst>
        </p:spPr>
      </p:pic>
      <p:sp>
        <p:nvSpPr>
          <p:cNvPr id="149" name="Google Shape;149;p17"/>
          <p:cNvSpPr txBox="1"/>
          <p:nvPr/>
        </p:nvSpPr>
        <p:spPr>
          <a:xfrm>
            <a:off x="4592760" y="1314263"/>
            <a:ext cx="4175100" cy="646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n-US" sz="3600">
                <a:solidFill>
                  <a:schemeClr val="lt1"/>
                </a:solidFill>
                <a:latin typeface="Arial"/>
                <a:ea typeface="Arial"/>
                <a:cs typeface="Arial"/>
                <a:sym typeface="Arial"/>
              </a:rPr>
              <a:t>Thank You!</a:t>
            </a:r>
            <a:endParaRPr/>
          </a:p>
        </p:txBody>
      </p:sp>
      <p:pic>
        <p:nvPicPr>
          <p:cNvPr id="150" name="Google Shape;150;p17"/>
          <p:cNvPicPr preferRelativeResize="0"/>
          <p:nvPr/>
        </p:nvPicPr>
        <p:blipFill rotWithShape="1">
          <a:blip r:embed="rId4">
            <a:alphaModFix/>
          </a:blip>
          <a:srcRect b="0" l="0" r="0" t="0"/>
          <a:stretch/>
        </p:blipFill>
        <p:spPr>
          <a:xfrm>
            <a:off x="6740769" y="288119"/>
            <a:ext cx="2050393" cy="649518"/>
          </a:xfrm>
          <a:prstGeom prst="rect">
            <a:avLst/>
          </a:prstGeom>
          <a:noFill/>
          <a:ln>
            <a:noFill/>
          </a:ln>
        </p:spPr>
      </p:pic>
      <p:sp>
        <p:nvSpPr>
          <p:cNvPr id="151" name="Google Shape;151;p17"/>
          <p:cNvSpPr txBox="1"/>
          <p:nvPr>
            <p:ph type="ctrTitle"/>
          </p:nvPr>
        </p:nvSpPr>
        <p:spPr>
          <a:xfrm>
            <a:off x="119627" y="2279267"/>
            <a:ext cx="4194600" cy="6045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Clr>
                <a:srgbClr val="065DA3"/>
              </a:buClr>
              <a:buSzPts val="2800"/>
              <a:buFont typeface="Arial Narrow"/>
              <a:buNone/>
              <a:defRPr b="1" i="0" sz="2800" cap="none">
                <a:solidFill>
                  <a:srgbClr val="065DA3"/>
                </a:solidFill>
                <a:latin typeface="Arial Narrow"/>
                <a:ea typeface="Arial Narrow"/>
                <a:cs typeface="Arial Narrow"/>
                <a:sym typeface="Arial Narrow"/>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2" name="Google Shape;152;p17"/>
          <p:cNvSpPr txBox="1"/>
          <p:nvPr>
            <p:ph idx="1" type="body"/>
          </p:nvPr>
        </p:nvSpPr>
        <p:spPr>
          <a:xfrm>
            <a:off x="119627" y="3058593"/>
            <a:ext cx="4194600" cy="1904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065DA3"/>
              </a:buClr>
              <a:buSzPts val="1800"/>
              <a:buFont typeface="Arial"/>
              <a:buNone/>
              <a:defRPr sz="1800">
                <a:latin typeface="Arial"/>
                <a:ea typeface="Arial"/>
                <a:cs typeface="Arial"/>
                <a:sym typeface="Aria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rgbClr val="065DA3"/>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rgbClr val="065DA3"/>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153" name="Google Shape;153;p17"/>
          <p:cNvPicPr preferRelativeResize="0"/>
          <p:nvPr/>
        </p:nvPicPr>
        <p:blipFill rotWithShape="1">
          <a:blip r:embed="rId5">
            <a:alphaModFix/>
          </a:blip>
          <a:srcRect b="0" l="0" r="0" t="0"/>
          <a:stretch/>
        </p:blipFill>
        <p:spPr>
          <a:xfrm>
            <a:off x="351693" y="203751"/>
            <a:ext cx="3582831" cy="1900581"/>
          </a:xfrm>
          <a:prstGeom prst="rect">
            <a:avLst/>
          </a:prstGeom>
          <a:noFill/>
          <a:ln>
            <a:noFill/>
          </a:ln>
        </p:spPr>
      </p:pic>
      <p:pic>
        <p:nvPicPr>
          <p:cNvPr id="154" name="Google Shape;154;p17"/>
          <p:cNvPicPr preferRelativeResize="0"/>
          <p:nvPr/>
        </p:nvPicPr>
        <p:blipFill rotWithShape="1">
          <a:blip r:embed="rId6">
            <a:alphaModFix/>
          </a:blip>
          <a:srcRect b="0" l="0" r="0" t="0"/>
          <a:stretch/>
        </p:blipFill>
        <p:spPr>
          <a:xfrm>
            <a:off x="-1" y="5138214"/>
            <a:ext cx="9144001" cy="1719786"/>
          </a:xfrm>
          <a:prstGeom prst="rect">
            <a:avLst/>
          </a:prstGeom>
          <a:noFill/>
          <a:ln>
            <a:noFill/>
          </a:ln>
        </p:spPr>
      </p:pic>
      <p:pic>
        <p:nvPicPr>
          <p:cNvPr id="155" name="Google Shape;155;p17"/>
          <p:cNvPicPr preferRelativeResize="0"/>
          <p:nvPr/>
        </p:nvPicPr>
        <p:blipFill rotWithShape="1">
          <a:blip r:embed="rId2">
            <a:alphaModFix/>
          </a:blip>
          <a:srcRect b="0" l="0" r="0" t="0"/>
          <a:stretch/>
        </p:blipFill>
        <p:spPr>
          <a:xfrm>
            <a:off x="4450828" y="2007905"/>
            <a:ext cx="4693171" cy="3130309"/>
          </a:xfrm>
          <a:prstGeom prst="rect">
            <a:avLst/>
          </a:prstGeom>
          <a:noFill/>
          <a:ln>
            <a:noFill/>
          </a:ln>
        </p:spPr>
      </p:pic>
      <p:pic>
        <p:nvPicPr>
          <p:cNvPr id="156" name="Google Shape;156;p17"/>
          <p:cNvPicPr preferRelativeResize="0"/>
          <p:nvPr/>
        </p:nvPicPr>
        <p:blipFill rotWithShape="1">
          <a:blip r:embed="rId3">
            <a:alphaModFix/>
          </a:blip>
          <a:srcRect b="0" l="0" r="0" t="0"/>
          <a:stretch/>
        </p:blipFill>
        <p:spPr>
          <a:xfrm>
            <a:off x="3934525" y="1226708"/>
            <a:ext cx="5209471" cy="779808"/>
          </a:xfrm>
          <a:prstGeom prst="rect">
            <a:avLst/>
          </a:prstGeom>
          <a:noFill/>
          <a:ln>
            <a:noFill/>
          </a:ln>
          <a:effectLst>
            <a:outerShdw blurRad="50800" rotWithShape="0" algn="t" dir="5400000" dist="76200">
              <a:srgbClr val="000000">
                <a:alpha val="40000"/>
              </a:srgbClr>
            </a:outerShdw>
          </a:effectLst>
        </p:spPr>
      </p:pic>
      <p:sp>
        <p:nvSpPr>
          <p:cNvPr id="157" name="Google Shape;157;p17"/>
          <p:cNvSpPr txBox="1"/>
          <p:nvPr/>
        </p:nvSpPr>
        <p:spPr>
          <a:xfrm>
            <a:off x="4592760" y="1314263"/>
            <a:ext cx="4175100" cy="646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n-US" sz="3600">
                <a:solidFill>
                  <a:schemeClr val="lt1"/>
                </a:solidFill>
                <a:latin typeface="Arial"/>
                <a:ea typeface="Arial"/>
                <a:cs typeface="Arial"/>
                <a:sym typeface="Arial"/>
              </a:rPr>
              <a:t>Thank You!</a:t>
            </a:r>
            <a:endParaRPr/>
          </a:p>
        </p:txBody>
      </p:sp>
      <p:pic>
        <p:nvPicPr>
          <p:cNvPr id="158" name="Google Shape;158;p17"/>
          <p:cNvPicPr preferRelativeResize="0"/>
          <p:nvPr/>
        </p:nvPicPr>
        <p:blipFill rotWithShape="1">
          <a:blip r:embed="rId4">
            <a:alphaModFix/>
          </a:blip>
          <a:srcRect b="0" l="0" r="0" t="0"/>
          <a:stretch/>
        </p:blipFill>
        <p:spPr>
          <a:xfrm>
            <a:off x="6740769" y="288119"/>
            <a:ext cx="2050393" cy="649518"/>
          </a:xfrm>
          <a:prstGeom prst="rect">
            <a:avLst/>
          </a:prstGeom>
          <a:noFill/>
          <a:ln>
            <a:noFill/>
          </a:ln>
        </p:spPr>
      </p:pic>
      <p:pic>
        <p:nvPicPr>
          <p:cNvPr id="159" name="Google Shape;159;p17"/>
          <p:cNvPicPr preferRelativeResize="0"/>
          <p:nvPr/>
        </p:nvPicPr>
        <p:blipFill rotWithShape="1">
          <a:blip r:embed="rId5">
            <a:alphaModFix/>
          </a:blip>
          <a:srcRect b="0" l="0" r="0" t="0"/>
          <a:stretch/>
        </p:blipFill>
        <p:spPr>
          <a:xfrm>
            <a:off x="351693" y="203751"/>
            <a:ext cx="3582831" cy="1900581"/>
          </a:xfrm>
          <a:prstGeom prst="rect">
            <a:avLst/>
          </a:prstGeom>
          <a:noFill/>
          <a:ln>
            <a:noFill/>
          </a:ln>
        </p:spPr>
      </p:pic>
      <p:pic>
        <p:nvPicPr>
          <p:cNvPr id="160" name="Google Shape;160;p17"/>
          <p:cNvPicPr preferRelativeResize="0"/>
          <p:nvPr/>
        </p:nvPicPr>
        <p:blipFill rotWithShape="1">
          <a:blip r:embed="rId6">
            <a:alphaModFix/>
          </a:blip>
          <a:srcRect b="0" l="0" r="0" t="0"/>
          <a:stretch/>
        </p:blipFill>
        <p:spPr>
          <a:xfrm>
            <a:off x="-1" y="5138214"/>
            <a:ext cx="9144001" cy="171978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Content 1">
  <p:cSld name="OBJECT_1">
    <p:spTree>
      <p:nvGrpSpPr>
        <p:cNvPr id="161" name="Shape 161"/>
        <p:cNvGrpSpPr/>
        <p:nvPr/>
      </p:nvGrpSpPr>
      <p:grpSpPr>
        <a:xfrm>
          <a:off x="0" y="0"/>
          <a:ext cx="0" cy="0"/>
          <a:chOff x="0" y="0"/>
          <a:chExt cx="0" cy="0"/>
        </a:xfrm>
      </p:grpSpPr>
      <p:pic>
        <p:nvPicPr>
          <p:cNvPr id="162" name="Google Shape;162;p18"/>
          <p:cNvPicPr preferRelativeResize="0"/>
          <p:nvPr/>
        </p:nvPicPr>
        <p:blipFill rotWithShape="1">
          <a:blip r:embed="rId2">
            <a:alphaModFix/>
          </a:blip>
          <a:srcRect b="0" l="0" r="0" t="0"/>
          <a:stretch/>
        </p:blipFill>
        <p:spPr>
          <a:xfrm rot="10800000">
            <a:off x="-2" y="0"/>
            <a:ext cx="7661530" cy="1148862"/>
          </a:xfrm>
          <a:prstGeom prst="rect">
            <a:avLst/>
          </a:prstGeom>
          <a:noFill/>
          <a:ln>
            <a:noFill/>
          </a:ln>
        </p:spPr>
      </p:pic>
      <p:sp>
        <p:nvSpPr>
          <p:cNvPr id="163" name="Google Shape;163;p18"/>
          <p:cNvSpPr txBox="1"/>
          <p:nvPr>
            <p:ph type="title"/>
          </p:nvPr>
        </p:nvSpPr>
        <p:spPr>
          <a:xfrm>
            <a:off x="348075" y="212632"/>
            <a:ext cx="7072500" cy="7836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3600"/>
              <a:buFont typeface="Arial Narrow"/>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4" name="Google Shape;164;p18"/>
          <p:cNvSpPr txBox="1"/>
          <p:nvPr>
            <p:ph idx="1" type="body"/>
          </p:nvPr>
        </p:nvSpPr>
        <p:spPr>
          <a:xfrm>
            <a:off x="348073" y="1283409"/>
            <a:ext cx="8502900" cy="51291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1000"/>
              </a:spcBef>
              <a:spcAft>
                <a:spcPts val="0"/>
              </a:spcAft>
              <a:buClr>
                <a:srgbClr val="065DA3"/>
              </a:buClr>
              <a:buSzPts val="2800"/>
              <a:buFont typeface="Arial"/>
              <a:buChar char="•"/>
              <a:defRPr/>
            </a:lvl1pPr>
            <a:lvl2pPr indent="-381000" lvl="1" marL="914400" rtl="0" algn="l">
              <a:lnSpc>
                <a:spcPct val="100000"/>
              </a:lnSpc>
              <a:spcBef>
                <a:spcPts val="500"/>
              </a:spcBef>
              <a:spcAft>
                <a:spcPts val="0"/>
              </a:spcAft>
              <a:buClr>
                <a:schemeClr val="dk1"/>
              </a:buClr>
              <a:buSzPts val="2400"/>
              <a:buFont typeface="Arial"/>
              <a:buChar char="•"/>
              <a:defRPr/>
            </a:lvl2pPr>
            <a:lvl3pPr indent="-355600" lvl="2" marL="1371600" rtl="0" algn="l">
              <a:lnSpc>
                <a:spcPct val="100000"/>
              </a:lnSpc>
              <a:spcBef>
                <a:spcPts val="500"/>
              </a:spcBef>
              <a:spcAft>
                <a:spcPts val="0"/>
              </a:spcAft>
              <a:buClr>
                <a:srgbClr val="065DA3"/>
              </a:buClr>
              <a:buSzPts val="2000"/>
              <a:buFont typeface="Arial"/>
              <a:buChar char="•"/>
              <a:defRPr/>
            </a:lvl3pPr>
            <a:lvl4pPr indent="-342900" lvl="3" marL="1828800" rtl="0" algn="l">
              <a:lnSpc>
                <a:spcPct val="100000"/>
              </a:lnSpc>
              <a:spcBef>
                <a:spcPts val="500"/>
              </a:spcBef>
              <a:spcAft>
                <a:spcPts val="0"/>
              </a:spcAft>
              <a:buClr>
                <a:schemeClr val="dk1"/>
              </a:buClr>
              <a:buSzPts val="1800"/>
              <a:buFont typeface="Arial"/>
              <a:buChar char="•"/>
              <a:defRPr/>
            </a:lvl4pPr>
            <a:lvl5pPr indent="-342900" lvl="4" marL="2286000" rtl="0" algn="l">
              <a:lnSpc>
                <a:spcPct val="100000"/>
              </a:lnSpc>
              <a:spcBef>
                <a:spcPts val="500"/>
              </a:spcBef>
              <a:spcAft>
                <a:spcPts val="0"/>
              </a:spcAft>
              <a:buClr>
                <a:srgbClr val="065DA3"/>
              </a:buClr>
              <a:buSzPts val="1800"/>
              <a:buFont typeface="Arial"/>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165" name="Google Shape;165;p18"/>
          <p:cNvPicPr preferRelativeResize="0"/>
          <p:nvPr/>
        </p:nvPicPr>
        <p:blipFill rotWithShape="1">
          <a:blip r:embed="rId3">
            <a:alphaModFix/>
          </a:blip>
          <a:srcRect b="0" l="0" r="0" t="0"/>
          <a:stretch/>
        </p:blipFill>
        <p:spPr>
          <a:xfrm>
            <a:off x="0" y="6451600"/>
            <a:ext cx="9144000" cy="406400"/>
          </a:xfrm>
          <a:prstGeom prst="rect">
            <a:avLst/>
          </a:prstGeom>
          <a:noFill/>
          <a:ln>
            <a:noFill/>
          </a:ln>
        </p:spPr>
      </p:pic>
      <p:pic>
        <p:nvPicPr>
          <p:cNvPr id="166" name="Google Shape;166;p18"/>
          <p:cNvPicPr preferRelativeResize="0"/>
          <p:nvPr/>
        </p:nvPicPr>
        <p:blipFill rotWithShape="1">
          <a:blip r:embed="rId4">
            <a:alphaModFix/>
          </a:blip>
          <a:srcRect b="0" l="0" r="0" t="0"/>
          <a:stretch/>
        </p:blipFill>
        <p:spPr>
          <a:xfrm>
            <a:off x="7661529" y="258963"/>
            <a:ext cx="1189394" cy="630936"/>
          </a:xfrm>
          <a:prstGeom prst="rect">
            <a:avLst/>
          </a:prstGeom>
          <a:noFill/>
          <a:ln>
            <a:noFill/>
          </a:ln>
        </p:spPr>
      </p:pic>
      <p:pic>
        <p:nvPicPr>
          <p:cNvPr id="167" name="Google Shape;167;p18"/>
          <p:cNvPicPr preferRelativeResize="0"/>
          <p:nvPr/>
        </p:nvPicPr>
        <p:blipFill rotWithShape="1">
          <a:blip r:embed="rId2">
            <a:alphaModFix/>
          </a:blip>
          <a:srcRect b="0" l="0" r="0" t="0"/>
          <a:stretch/>
        </p:blipFill>
        <p:spPr>
          <a:xfrm rot="10800000">
            <a:off x="-2" y="0"/>
            <a:ext cx="7661530" cy="1148862"/>
          </a:xfrm>
          <a:prstGeom prst="rect">
            <a:avLst/>
          </a:prstGeom>
          <a:noFill/>
          <a:ln>
            <a:noFill/>
          </a:ln>
        </p:spPr>
      </p:pic>
      <p:pic>
        <p:nvPicPr>
          <p:cNvPr id="168" name="Google Shape;168;p18"/>
          <p:cNvPicPr preferRelativeResize="0"/>
          <p:nvPr/>
        </p:nvPicPr>
        <p:blipFill rotWithShape="1">
          <a:blip r:embed="rId3">
            <a:alphaModFix/>
          </a:blip>
          <a:srcRect b="0" l="0" r="0" t="0"/>
          <a:stretch/>
        </p:blipFill>
        <p:spPr>
          <a:xfrm>
            <a:off x="0" y="6451600"/>
            <a:ext cx="9144000" cy="406400"/>
          </a:xfrm>
          <a:prstGeom prst="rect">
            <a:avLst/>
          </a:prstGeom>
          <a:noFill/>
          <a:ln>
            <a:noFill/>
          </a:ln>
        </p:spPr>
      </p:pic>
      <p:pic>
        <p:nvPicPr>
          <p:cNvPr id="169" name="Google Shape;169;p18"/>
          <p:cNvPicPr preferRelativeResize="0"/>
          <p:nvPr/>
        </p:nvPicPr>
        <p:blipFill rotWithShape="1">
          <a:blip r:embed="rId4">
            <a:alphaModFix/>
          </a:blip>
          <a:srcRect b="0" l="0" r="0" t="0"/>
          <a:stretch/>
        </p:blipFill>
        <p:spPr>
          <a:xfrm>
            <a:off x="7661529" y="258963"/>
            <a:ext cx="1189394" cy="630936"/>
          </a:xfrm>
          <a:prstGeom prst="rect">
            <a:avLst/>
          </a:prstGeom>
          <a:noFill/>
          <a:ln>
            <a:noFill/>
          </a:ln>
        </p:spPr>
      </p:pic>
      <p:sp>
        <p:nvSpPr>
          <p:cNvPr id="170" name="Google Shape;170;p18"/>
          <p:cNvSpPr txBox="1"/>
          <p:nvPr>
            <p:ph idx="2" type="title"/>
          </p:nvPr>
        </p:nvSpPr>
        <p:spPr>
          <a:xfrm>
            <a:off x="181300" y="118250"/>
            <a:ext cx="6936900" cy="932700"/>
          </a:xfrm>
          <a:prstGeom prst="rect">
            <a:avLst/>
          </a:prstGeom>
        </p:spPr>
        <p:txBody>
          <a:bodyPr anchorCtr="0" anchor="ctr" bIns="45700" lIns="91425" spcFirstLastPara="1" rIns="91425" wrap="square" tIns="45700">
            <a:noAutofit/>
          </a:bodyPr>
          <a:lstStyle>
            <a:lvl1pPr lvl="0" rtl="0">
              <a:spcBef>
                <a:spcPts val="0"/>
              </a:spcBef>
              <a:spcAft>
                <a:spcPts val="0"/>
              </a:spcAft>
              <a:buNone/>
              <a:defRPr>
                <a:solidFill>
                  <a:srgbClr val="FFFFFF"/>
                </a:solidFill>
                <a:latin typeface="Arial"/>
                <a:ea typeface="Arial"/>
                <a:cs typeface="Arial"/>
                <a:sym typeface="Arial"/>
              </a:defRPr>
            </a:lvl1pPr>
            <a:lvl2pPr lvl="1" rtl="0">
              <a:spcBef>
                <a:spcPts val="0"/>
              </a:spcBef>
              <a:spcAft>
                <a:spcPts val="0"/>
              </a:spcAft>
              <a:buNone/>
              <a:defRPr>
                <a:latin typeface="Arial"/>
                <a:ea typeface="Arial"/>
                <a:cs typeface="Arial"/>
                <a:sym typeface="Arial"/>
              </a:defRPr>
            </a:lvl2pPr>
            <a:lvl3pPr lvl="2" rtl="0">
              <a:spcBef>
                <a:spcPts val="0"/>
              </a:spcBef>
              <a:spcAft>
                <a:spcPts val="0"/>
              </a:spcAft>
              <a:buNone/>
              <a:defRPr>
                <a:latin typeface="Arial"/>
                <a:ea typeface="Arial"/>
                <a:cs typeface="Arial"/>
                <a:sym typeface="Arial"/>
              </a:defRPr>
            </a:lvl3pPr>
            <a:lvl4pPr lvl="3" rtl="0">
              <a:spcBef>
                <a:spcPts val="0"/>
              </a:spcBef>
              <a:spcAft>
                <a:spcPts val="0"/>
              </a:spcAft>
              <a:buNone/>
              <a:defRPr>
                <a:latin typeface="Arial"/>
                <a:ea typeface="Arial"/>
                <a:cs typeface="Arial"/>
                <a:sym typeface="Arial"/>
              </a:defRPr>
            </a:lvl4pPr>
            <a:lvl5pPr lvl="4" rtl="0">
              <a:spcBef>
                <a:spcPts val="0"/>
              </a:spcBef>
              <a:spcAft>
                <a:spcPts val="0"/>
              </a:spcAft>
              <a:buNone/>
              <a:defRPr>
                <a:latin typeface="Arial"/>
                <a:ea typeface="Arial"/>
                <a:cs typeface="Arial"/>
                <a:sym typeface="Arial"/>
              </a:defRPr>
            </a:lvl5pPr>
            <a:lvl6pPr lvl="5" rtl="0">
              <a:spcBef>
                <a:spcPts val="0"/>
              </a:spcBef>
              <a:spcAft>
                <a:spcPts val="0"/>
              </a:spcAft>
              <a:buNone/>
              <a:defRPr>
                <a:latin typeface="Arial"/>
                <a:ea typeface="Arial"/>
                <a:cs typeface="Arial"/>
                <a:sym typeface="Arial"/>
              </a:defRPr>
            </a:lvl6pPr>
            <a:lvl7pPr lvl="6" rtl="0">
              <a:spcBef>
                <a:spcPts val="0"/>
              </a:spcBef>
              <a:spcAft>
                <a:spcPts val="0"/>
              </a:spcAft>
              <a:buNone/>
              <a:defRPr>
                <a:latin typeface="Arial"/>
                <a:ea typeface="Arial"/>
                <a:cs typeface="Arial"/>
                <a:sym typeface="Arial"/>
              </a:defRPr>
            </a:lvl7pPr>
            <a:lvl8pPr lvl="7" rtl="0">
              <a:spcBef>
                <a:spcPts val="0"/>
              </a:spcBef>
              <a:spcAft>
                <a:spcPts val="0"/>
              </a:spcAft>
              <a:buNone/>
              <a:defRPr>
                <a:latin typeface="Arial"/>
                <a:ea typeface="Arial"/>
                <a:cs typeface="Arial"/>
                <a:sym typeface="Arial"/>
              </a:defRPr>
            </a:lvl8pPr>
            <a:lvl9pPr lvl="8" rtl="0">
              <a:spcBef>
                <a:spcPts val="0"/>
              </a:spcBef>
              <a:spcAft>
                <a:spcPts val="0"/>
              </a:spcAft>
              <a:buNone/>
              <a:defRPr>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Content" type="obj">
  <p:cSld name="OBJECT">
    <p:spTree>
      <p:nvGrpSpPr>
        <p:cNvPr id="31" name="Shape 31"/>
        <p:cNvGrpSpPr/>
        <p:nvPr/>
      </p:nvGrpSpPr>
      <p:grpSpPr>
        <a:xfrm>
          <a:off x="0" y="0"/>
          <a:ext cx="0" cy="0"/>
          <a:chOff x="0" y="0"/>
          <a:chExt cx="0" cy="0"/>
        </a:xfrm>
      </p:grpSpPr>
      <p:pic>
        <p:nvPicPr>
          <p:cNvPr id="32" name="Google Shape;32;p3"/>
          <p:cNvPicPr preferRelativeResize="0"/>
          <p:nvPr/>
        </p:nvPicPr>
        <p:blipFill rotWithShape="1">
          <a:blip r:embed="rId2">
            <a:alphaModFix/>
          </a:blip>
          <a:srcRect b="0" l="0" r="0" t="0"/>
          <a:stretch/>
        </p:blipFill>
        <p:spPr>
          <a:xfrm rot="10800000">
            <a:off x="-1" y="0"/>
            <a:ext cx="7661529" cy="1148862"/>
          </a:xfrm>
          <a:prstGeom prst="rect">
            <a:avLst/>
          </a:prstGeom>
          <a:noFill/>
          <a:ln>
            <a:noFill/>
          </a:ln>
        </p:spPr>
      </p:pic>
      <p:sp>
        <p:nvSpPr>
          <p:cNvPr id="33" name="Google Shape;33;p3"/>
          <p:cNvSpPr txBox="1"/>
          <p:nvPr>
            <p:ph type="title"/>
          </p:nvPr>
        </p:nvSpPr>
        <p:spPr>
          <a:xfrm>
            <a:off x="348075" y="212632"/>
            <a:ext cx="7072634" cy="78373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600"/>
              <a:buFont typeface="Arial Narrow"/>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3"/>
          <p:cNvSpPr txBox="1"/>
          <p:nvPr>
            <p:ph idx="1" type="body"/>
          </p:nvPr>
        </p:nvSpPr>
        <p:spPr>
          <a:xfrm>
            <a:off x="348073" y="1283409"/>
            <a:ext cx="8502849" cy="5129114"/>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Clr>
                <a:srgbClr val="065DA3"/>
              </a:buClr>
              <a:buSzPts val="2800"/>
              <a:buFont typeface="Arial"/>
              <a:buChar char="•"/>
              <a:defRPr/>
            </a:lvl1pPr>
            <a:lvl2pPr indent="-381000" lvl="1" marL="914400" algn="l">
              <a:lnSpc>
                <a:spcPct val="100000"/>
              </a:lnSpc>
              <a:spcBef>
                <a:spcPts val="500"/>
              </a:spcBef>
              <a:spcAft>
                <a:spcPts val="0"/>
              </a:spcAft>
              <a:buClr>
                <a:schemeClr val="dk1"/>
              </a:buClr>
              <a:buSzPts val="2400"/>
              <a:buFont typeface="Arial"/>
              <a:buChar char="•"/>
              <a:defRPr/>
            </a:lvl2pPr>
            <a:lvl3pPr indent="-355600" lvl="2" marL="1371600" algn="l">
              <a:lnSpc>
                <a:spcPct val="100000"/>
              </a:lnSpc>
              <a:spcBef>
                <a:spcPts val="500"/>
              </a:spcBef>
              <a:spcAft>
                <a:spcPts val="0"/>
              </a:spcAft>
              <a:buClr>
                <a:srgbClr val="065DA3"/>
              </a:buClr>
              <a:buSzPts val="2000"/>
              <a:buFont typeface="Arial"/>
              <a:buChar char="•"/>
              <a:defRPr/>
            </a:lvl3pPr>
            <a:lvl4pPr indent="-342900" lvl="3" marL="1828800" algn="l">
              <a:lnSpc>
                <a:spcPct val="100000"/>
              </a:lnSpc>
              <a:spcBef>
                <a:spcPts val="500"/>
              </a:spcBef>
              <a:spcAft>
                <a:spcPts val="0"/>
              </a:spcAft>
              <a:buClr>
                <a:schemeClr val="dk1"/>
              </a:buClr>
              <a:buSzPts val="1800"/>
              <a:buFont typeface="Arial"/>
              <a:buChar char="•"/>
              <a:defRPr/>
            </a:lvl4pPr>
            <a:lvl5pPr indent="-342900" lvl="4" marL="2286000" algn="l">
              <a:lnSpc>
                <a:spcPct val="100000"/>
              </a:lnSpc>
              <a:spcBef>
                <a:spcPts val="500"/>
              </a:spcBef>
              <a:spcAft>
                <a:spcPts val="0"/>
              </a:spcAft>
              <a:buClr>
                <a:srgbClr val="065DA3"/>
              </a:buClr>
              <a:buSzPts val="1800"/>
              <a:buFont typeface="Arial"/>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5" name="Google Shape;35;p3"/>
          <p:cNvPicPr preferRelativeResize="0"/>
          <p:nvPr/>
        </p:nvPicPr>
        <p:blipFill rotWithShape="1">
          <a:blip r:embed="rId3">
            <a:alphaModFix/>
          </a:blip>
          <a:srcRect b="0" l="0" r="0" t="0"/>
          <a:stretch/>
        </p:blipFill>
        <p:spPr>
          <a:xfrm>
            <a:off x="0" y="6451600"/>
            <a:ext cx="9144000" cy="406400"/>
          </a:xfrm>
          <a:prstGeom prst="rect">
            <a:avLst/>
          </a:prstGeom>
          <a:noFill/>
          <a:ln>
            <a:noFill/>
          </a:ln>
        </p:spPr>
      </p:pic>
      <p:pic>
        <p:nvPicPr>
          <p:cNvPr id="36" name="Google Shape;36;p3"/>
          <p:cNvPicPr preferRelativeResize="0"/>
          <p:nvPr/>
        </p:nvPicPr>
        <p:blipFill rotWithShape="1">
          <a:blip r:embed="rId4">
            <a:alphaModFix/>
          </a:blip>
          <a:srcRect b="0" l="0" r="0" t="0"/>
          <a:stretch/>
        </p:blipFill>
        <p:spPr>
          <a:xfrm>
            <a:off x="7661529" y="258963"/>
            <a:ext cx="1189393" cy="630936"/>
          </a:xfrm>
          <a:prstGeom prst="rect">
            <a:avLst/>
          </a:prstGeom>
          <a:noFill/>
          <a:ln>
            <a:noFill/>
          </a:ln>
        </p:spPr>
      </p:pic>
      <p:pic>
        <p:nvPicPr>
          <p:cNvPr id="37" name="Google Shape;37;p3"/>
          <p:cNvPicPr preferRelativeResize="0"/>
          <p:nvPr/>
        </p:nvPicPr>
        <p:blipFill rotWithShape="1">
          <a:blip r:embed="rId2">
            <a:alphaModFix/>
          </a:blip>
          <a:srcRect b="0" l="0" r="0" t="0"/>
          <a:stretch/>
        </p:blipFill>
        <p:spPr>
          <a:xfrm rot="10800000">
            <a:off x="-1" y="0"/>
            <a:ext cx="7661529" cy="1148862"/>
          </a:xfrm>
          <a:prstGeom prst="rect">
            <a:avLst/>
          </a:prstGeom>
          <a:noFill/>
          <a:ln>
            <a:noFill/>
          </a:ln>
        </p:spPr>
      </p:pic>
      <p:pic>
        <p:nvPicPr>
          <p:cNvPr id="38" name="Google Shape;38;p3"/>
          <p:cNvPicPr preferRelativeResize="0"/>
          <p:nvPr/>
        </p:nvPicPr>
        <p:blipFill rotWithShape="1">
          <a:blip r:embed="rId3">
            <a:alphaModFix/>
          </a:blip>
          <a:srcRect b="0" l="0" r="0" t="0"/>
          <a:stretch/>
        </p:blipFill>
        <p:spPr>
          <a:xfrm>
            <a:off x="0" y="6451600"/>
            <a:ext cx="9144000" cy="406400"/>
          </a:xfrm>
          <a:prstGeom prst="rect">
            <a:avLst/>
          </a:prstGeom>
          <a:noFill/>
          <a:ln>
            <a:noFill/>
          </a:ln>
        </p:spPr>
      </p:pic>
      <p:pic>
        <p:nvPicPr>
          <p:cNvPr id="39" name="Google Shape;39;p3"/>
          <p:cNvPicPr preferRelativeResize="0"/>
          <p:nvPr/>
        </p:nvPicPr>
        <p:blipFill rotWithShape="1">
          <a:blip r:embed="rId4">
            <a:alphaModFix/>
          </a:blip>
          <a:srcRect b="0" l="0" r="0" t="0"/>
          <a:stretch/>
        </p:blipFill>
        <p:spPr>
          <a:xfrm>
            <a:off x="7661529" y="258963"/>
            <a:ext cx="1189393" cy="63093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Content (No Footer)">
  <p:cSld name="Default Content (No Footer)">
    <p:spTree>
      <p:nvGrpSpPr>
        <p:cNvPr id="40" name="Shape 40"/>
        <p:cNvGrpSpPr/>
        <p:nvPr/>
      </p:nvGrpSpPr>
      <p:grpSpPr>
        <a:xfrm>
          <a:off x="0" y="0"/>
          <a:ext cx="0" cy="0"/>
          <a:chOff x="0" y="0"/>
          <a:chExt cx="0" cy="0"/>
        </a:xfrm>
      </p:grpSpPr>
      <p:pic>
        <p:nvPicPr>
          <p:cNvPr id="41" name="Google Shape;41;p4"/>
          <p:cNvPicPr preferRelativeResize="0"/>
          <p:nvPr/>
        </p:nvPicPr>
        <p:blipFill rotWithShape="1">
          <a:blip r:embed="rId2">
            <a:alphaModFix/>
          </a:blip>
          <a:srcRect b="0" l="0" r="0" t="0"/>
          <a:stretch/>
        </p:blipFill>
        <p:spPr>
          <a:xfrm rot="10800000">
            <a:off x="-1" y="0"/>
            <a:ext cx="7661529" cy="1148862"/>
          </a:xfrm>
          <a:prstGeom prst="rect">
            <a:avLst/>
          </a:prstGeom>
          <a:noFill/>
          <a:ln>
            <a:noFill/>
          </a:ln>
        </p:spPr>
      </p:pic>
      <p:pic>
        <p:nvPicPr>
          <p:cNvPr id="42" name="Google Shape;42;p4"/>
          <p:cNvPicPr preferRelativeResize="0"/>
          <p:nvPr/>
        </p:nvPicPr>
        <p:blipFill rotWithShape="1">
          <a:blip r:embed="rId3">
            <a:alphaModFix/>
          </a:blip>
          <a:srcRect b="0" l="0" r="0" t="0"/>
          <a:stretch/>
        </p:blipFill>
        <p:spPr>
          <a:xfrm>
            <a:off x="7661529" y="258963"/>
            <a:ext cx="1189393" cy="630936"/>
          </a:xfrm>
          <a:prstGeom prst="rect">
            <a:avLst/>
          </a:prstGeom>
          <a:noFill/>
          <a:ln>
            <a:noFill/>
          </a:ln>
        </p:spPr>
      </p:pic>
      <p:sp>
        <p:nvSpPr>
          <p:cNvPr id="43" name="Google Shape;43;p4"/>
          <p:cNvSpPr txBox="1"/>
          <p:nvPr>
            <p:ph type="title"/>
          </p:nvPr>
        </p:nvSpPr>
        <p:spPr>
          <a:xfrm>
            <a:off x="348074" y="212632"/>
            <a:ext cx="7060911" cy="78373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600"/>
              <a:buFont typeface="Arial Narrow"/>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4"/>
          <p:cNvSpPr txBox="1"/>
          <p:nvPr>
            <p:ph idx="1" type="body"/>
          </p:nvPr>
        </p:nvSpPr>
        <p:spPr>
          <a:xfrm>
            <a:off x="348073" y="1283409"/>
            <a:ext cx="8502849" cy="545736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Clr>
                <a:srgbClr val="065DA3"/>
              </a:buClr>
              <a:buSzPts val="2800"/>
              <a:buFont typeface="Arial"/>
              <a:buChar char="•"/>
              <a:defRPr/>
            </a:lvl1pPr>
            <a:lvl2pPr indent="-381000" lvl="1" marL="914400" algn="l">
              <a:lnSpc>
                <a:spcPct val="100000"/>
              </a:lnSpc>
              <a:spcBef>
                <a:spcPts val="500"/>
              </a:spcBef>
              <a:spcAft>
                <a:spcPts val="0"/>
              </a:spcAft>
              <a:buClr>
                <a:schemeClr val="dk1"/>
              </a:buClr>
              <a:buSzPts val="2400"/>
              <a:buFont typeface="Arial"/>
              <a:buChar char="•"/>
              <a:defRPr/>
            </a:lvl2pPr>
            <a:lvl3pPr indent="-355600" lvl="2" marL="1371600" algn="l">
              <a:lnSpc>
                <a:spcPct val="100000"/>
              </a:lnSpc>
              <a:spcBef>
                <a:spcPts val="500"/>
              </a:spcBef>
              <a:spcAft>
                <a:spcPts val="0"/>
              </a:spcAft>
              <a:buClr>
                <a:srgbClr val="065DA3"/>
              </a:buClr>
              <a:buSzPts val="2000"/>
              <a:buFont typeface="Arial"/>
              <a:buChar char="•"/>
              <a:defRPr/>
            </a:lvl3pPr>
            <a:lvl4pPr indent="-342900" lvl="3" marL="1828800" algn="l">
              <a:lnSpc>
                <a:spcPct val="100000"/>
              </a:lnSpc>
              <a:spcBef>
                <a:spcPts val="500"/>
              </a:spcBef>
              <a:spcAft>
                <a:spcPts val="0"/>
              </a:spcAft>
              <a:buClr>
                <a:schemeClr val="dk1"/>
              </a:buClr>
              <a:buSzPts val="1800"/>
              <a:buFont typeface="Arial"/>
              <a:buChar char="•"/>
              <a:defRPr/>
            </a:lvl4pPr>
            <a:lvl5pPr indent="-342900" lvl="4" marL="2286000" algn="l">
              <a:lnSpc>
                <a:spcPct val="100000"/>
              </a:lnSpc>
              <a:spcBef>
                <a:spcPts val="500"/>
              </a:spcBef>
              <a:spcAft>
                <a:spcPts val="0"/>
              </a:spcAft>
              <a:buClr>
                <a:srgbClr val="065DA3"/>
              </a:buClr>
              <a:buSzPts val="1800"/>
              <a:buFont typeface="Arial"/>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5" name="Google Shape;45;p4"/>
          <p:cNvPicPr preferRelativeResize="0"/>
          <p:nvPr/>
        </p:nvPicPr>
        <p:blipFill rotWithShape="1">
          <a:blip r:embed="rId2">
            <a:alphaModFix/>
          </a:blip>
          <a:srcRect b="0" l="0" r="0" t="0"/>
          <a:stretch/>
        </p:blipFill>
        <p:spPr>
          <a:xfrm rot="10800000">
            <a:off x="-2" y="0"/>
            <a:ext cx="7661530" cy="1148862"/>
          </a:xfrm>
          <a:prstGeom prst="rect">
            <a:avLst/>
          </a:prstGeom>
          <a:noFill/>
          <a:ln>
            <a:noFill/>
          </a:ln>
        </p:spPr>
      </p:pic>
      <p:pic>
        <p:nvPicPr>
          <p:cNvPr id="46" name="Google Shape;46;p4"/>
          <p:cNvPicPr preferRelativeResize="0"/>
          <p:nvPr/>
        </p:nvPicPr>
        <p:blipFill rotWithShape="1">
          <a:blip r:embed="rId3">
            <a:alphaModFix/>
          </a:blip>
          <a:srcRect b="0" l="0" r="0" t="0"/>
          <a:stretch/>
        </p:blipFill>
        <p:spPr>
          <a:xfrm>
            <a:off x="7661529" y="258963"/>
            <a:ext cx="1189393" cy="63093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lternate Content">
  <p:cSld name="Alternate Content">
    <p:spTree>
      <p:nvGrpSpPr>
        <p:cNvPr id="47" name="Shape 47"/>
        <p:cNvGrpSpPr/>
        <p:nvPr/>
      </p:nvGrpSpPr>
      <p:grpSpPr>
        <a:xfrm>
          <a:off x="0" y="0"/>
          <a:ext cx="0" cy="0"/>
          <a:chOff x="0" y="0"/>
          <a:chExt cx="0" cy="0"/>
        </a:xfrm>
      </p:grpSpPr>
      <p:pic>
        <p:nvPicPr>
          <p:cNvPr id="48" name="Google Shape;48;p5"/>
          <p:cNvPicPr preferRelativeResize="0"/>
          <p:nvPr/>
        </p:nvPicPr>
        <p:blipFill rotWithShape="1">
          <a:blip r:embed="rId2">
            <a:alphaModFix/>
          </a:blip>
          <a:srcRect b="0" l="0" r="0" t="0"/>
          <a:stretch/>
        </p:blipFill>
        <p:spPr>
          <a:xfrm>
            <a:off x="0" y="6451600"/>
            <a:ext cx="9144000" cy="406400"/>
          </a:xfrm>
          <a:prstGeom prst="rect">
            <a:avLst/>
          </a:prstGeom>
          <a:noFill/>
          <a:ln>
            <a:noFill/>
          </a:ln>
        </p:spPr>
      </p:pic>
      <p:sp>
        <p:nvSpPr>
          <p:cNvPr id="49" name="Google Shape;49;p5"/>
          <p:cNvSpPr txBox="1"/>
          <p:nvPr>
            <p:ph idx="1" type="body"/>
          </p:nvPr>
        </p:nvSpPr>
        <p:spPr>
          <a:xfrm>
            <a:off x="213947" y="1283409"/>
            <a:ext cx="8636976" cy="5129114"/>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Clr>
                <a:srgbClr val="065DA3"/>
              </a:buClr>
              <a:buSzPts val="2800"/>
              <a:buFont typeface="Arial"/>
              <a:buChar char="•"/>
              <a:defRPr/>
            </a:lvl1pPr>
            <a:lvl2pPr indent="-381000" lvl="1" marL="914400" algn="l">
              <a:lnSpc>
                <a:spcPct val="100000"/>
              </a:lnSpc>
              <a:spcBef>
                <a:spcPts val="500"/>
              </a:spcBef>
              <a:spcAft>
                <a:spcPts val="0"/>
              </a:spcAft>
              <a:buClr>
                <a:schemeClr val="dk1"/>
              </a:buClr>
              <a:buSzPts val="2400"/>
              <a:buFont typeface="Arial"/>
              <a:buChar char="•"/>
              <a:defRPr/>
            </a:lvl2pPr>
            <a:lvl3pPr indent="-355600" lvl="2" marL="1371600" algn="l">
              <a:lnSpc>
                <a:spcPct val="100000"/>
              </a:lnSpc>
              <a:spcBef>
                <a:spcPts val="500"/>
              </a:spcBef>
              <a:spcAft>
                <a:spcPts val="0"/>
              </a:spcAft>
              <a:buClr>
                <a:srgbClr val="065DA3"/>
              </a:buClr>
              <a:buSzPts val="2000"/>
              <a:buFont typeface="Arial"/>
              <a:buChar char="•"/>
              <a:defRPr/>
            </a:lvl3pPr>
            <a:lvl4pPr indent="-342900" lvl="3" marL="1828800" algn="l">
              <a:lnSpc>
                <a:spcPct val="100000"/>
              </a:lnSpc>
              <a:spcBef>
                <a:spcPts val="500"/>
              </a:spcBef>
              <a:spcAft>
                <a:spcPts val="0"/>
              </a:spcAft>
              <a:buClr>
                <a:schemeClr val="dk1"/>
              </a:buClr>
              <a:buSzPts val="1800"/>
              <a:buFont typeface="Arial"/>
              <a:buChar char="•"/>
              <a:defRPr/>
            </a:lvl4pPr>
            <a:lvl5pPr indent="-342900" lvl="4" marL="2286000" algn="l">
              <a:lnSpc>
                <a:spcPct val="100000"/>
              </a:lnSpc>
              <a:spcBef>
                <a:spcPts val="500"/>
              </a:spcBef>
              <a:spcAft>
                <a:spcPts val="0"/>
              </a:spcAft>
              <a:buClr>
                <a:srgbClr val="065DA3"/>
              </a:buClr>
              <a:buSzPts val="1800"/>
              <a:buFont typeface="Arial"/>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0" name="Google Shape;50;p5"/>
          <p:cNvPicPr preferRelativeResize="0"/>
          <p:nvPr/>
        </p:nvPicPr>
        <p:blipFill rotWithShape="1">
          <a:blip r:embed="rId3">
            <a:alphaModFix/>
          </a:blip>
          <a:srcRect b="0" l="0" r="0" t="0"/>
          <a:stretch/>
        </p:blipFill>
        <p:spPr>
          <a:xfrm>
            <a:off x="7661529" y="258963"/>
            <a:ext cx="1189393" cy="630936"/>
          </a:xfrm>
          <a:prstGeom prst="rect">
            <a:avLst/>
          </a:prstGeom>
          <a:noFill/>
          <a:ln>
            <a:noFill/>
          </a:ln>
        </p:spPr>
      </p:pic>
      <p:pic>
        <p:nvPicPr>
          <p:cNvPr id="51" name="Google Shape;51;p5"/>
          <p:cNvPicPr preferRelativeResize="0"/>
          <p:nvPr/>
        </p:nvPicPr>
        <p:blipFill rotWithShape="1">
          <a:blip r:embed="rId2">
            <a:alphaModFix/>
          </a:blip>
          <a:srcRect b="0" l="0" r="0" t="0"/>
          <a:stretch/>
        </p:blipFill>
        <p:spPr>
          <a:xfrm>
            <a:off x="0" y="6451600"/>
            <a:ext cx="9144000" cy="406400"/>
          </a:xfrm>
          <a:prstGeom prst="rect">
            <a:avLst/>
          </a:prstGeom>
          <a:noFill/>
          <a:ln>
            <a:noFill/>
          </a:ln>
        </p:spPr>
      </p:pic>
      <p:pic>
        <p:nvPicPr>
          <p:cNvPr id="52" name="Google Shape;52;p5"/>
          <p:cNvPicPr preferRelativeResize="0"/>
          <p:nvPr/>
        </p:nvPicPr>
        <p:blipFill rotWithShape="1">
          <a:blip r:embed="rId3">
            <a:alphaModFix/>
          </a:blip>
          <a:srcRect b="0" l="0" r="0" t="0"/>
          <a:stretch/>
        </p:blipFill>
        <p:spPr>
          <a:xfrm>
            <a:off x="7661529" y="258963"/>
            <a:ext cx="1189393" cy="63093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lternate Content (No Footer)" type="titleOnly">
  <p:cSld name="TITLE_ONLY">
    <p:spTree>
      <p:nvGrpSpPr>
        <p:cNvPr id="53" name="Shape 53"/>
        <p:cNvGrpSpPr/>
        <p:nvPr/>
      </p:nvGrpSpPr>
      <p:grpSpPr>
        <a:xfrm>
          <a:off x="0" y="0"/>
          <a:ext cx="0" cy="0"/>
          <a:chOff x="0" y="0"/>
          <a:chExt cx="0" cy="0"/>
        </a:xfrm>
      </p:grpSpPr>
      <p:pic>
        <p:nvPicPr>
          <p:cNvPr id="54" name="Google Shape;54;p6"/>
          <p:cNvPicPr preferRelativeResize="0"/>
          <p:nvPr/>
        </p:nvPicPr>
        <p:blipFill rotWithShape="1">
          <a:blip r:embed="rId2">
            <a:alphaModFix/>
          </a:blip>
          <a:srcRect b="0" l="0" r="0" t="0"/>
          <a:stretch/>
        </p:blipFill>
        <p:spPr>
          <a:xfrm>
            <a:off x="7661529" y="258963"/>
            <a:ext cx="1189393" cy="630936"/>
          </a:xfrm>
          <a:prstGeom prst="rect">
            <a:avLst/>
          </a:prstGeom>
          <a:noFill/>
          <a:ln>
            <a:noFill/>
          </a:ln>
        </p:spPr>
      </p:pic>
      <p:pic>
        <p:nvPicPr>
          <p:cNvPr id="55" name="Google Shape;55;p6"/>
          <p:cNvPicPr preferRelativeResize="0"/>
          <p:nvPr/>
        </p:nvPicPr>
        <p:blipFill rotWithShape="1">
          <a:blip r:embed="rId2">
            <a:alphaModFix/>
          </a:blip>
          <a:srcRect b="0" l="0" r="0" t="0"/>
          <a:stretch/>
        </p:blipFill>
        <p:spPr>
          <a:xfrm>
            <a:off x="7661529" y="258963"/>
            <a:ext cx="1189393" cy="630936"/>
          </a:xfrm>
          <a:prstGeom prst="rect">
            <a:avLst/>
          </a:prstGeom>
          <a:noFill/>
          <a:ln>
            <a:noFill/>
          </a:ln>
        </p:spPr>
      </p:pic>
      <p:sp>
        <p:nvSpPr>
          <p:cNvPr id="56" name="Google Shape;56;p6"/>
          <p:cNvSpPr txBox="1"/>
          <p:nvPr>
            <p:ph type="title"/>
          </p:nvPr>
        </p:nvSpPr>
        <p:spPr>
          <a:xfrm>
            <a:off x="181300" y="118250"/>
            <a:ext cx="6936900" cy="932700"/>
          </a:xfrm>
          <a:prstGeom prst="rect">
            <a:avLst/>
          </a:prstGeom>
        </p:spPr>
        <p:txBody>
          <a:bodyPr anchorCtr="0" anchor="ctr" bIns="45700" lIns="91425" spcFirstLastPara="1" rIns="91425" wrap="square" tIns="45700">
            <a:noAutofit/>
          </a:bodyPr>
          <a:lstStyle>
            <a:lvl1pPr lvl="0" rtl="0">
              <a:spcBef>
                <a:spcPts val="0"/>
              </a:spcBef>
              <a:spcAft>
                <a:spcPts val="0"/>
              </a:spcAft>
              <a:buNone/>
              <a:defRPr>
                <a:solidFill>
                  <a:srgbClr val="065DA3"/>
                </a:solidFill>
                <a:latin typeface="Arial"/>
                <a:ea typeface="Arial"/>
                <a:cs typeface="Arial"/>
                <a:sym typeface="Arial"/>
              </a:defRPr>
            </a:lvl1pPr>
            <a:lvl2pPr lvl="1" rtl="0">
              <a:spcBef>
                <a:spcPts val="0"/>
              </a:spcBef>
              <a:spcAft>
                <a:spcPts val="0"/>
              </a:spcAft>
              <a:buNone/>
              <a:defRPr>
                <a:latin typeface="Arial"/>
                <a:ea typeface="Arial"/>
                <a:cs typeface="Arial"/>
                <a:sym typeface="Arial"/>
              </a:defRPr>
            </a:lvl2pPr>
            <a:lvl3pPr lvl="2" rtl="0">
              <a:spcBef>
                <a:spcPts val="0"/>
              </a:spcBef>
              <a:spcAft>
                <a:spcPts val="0"/>
              </a:spcAft>
              <a:buNone/>
              <a:defRPr>
                <a:latin typeface="Arial"/>
                <a:ea typeface="Arial"/>
                <a:cs typeface="Arial"/>
                <a:sym typeface="Arial"/>
              </a:defRPr>
            </a:lvl3pPr>
            <a:lvl4pPr lvl="3" rtl="0">
              <a:spcBef>
                <a:spcPts val="0"/>
              </a:spcBef>
              <a:spcAft>
                <a:spcPts val="0"/>
              </a:spcAft>
              <a:buNone/>
              <a:defRPr>
                <a:latin typeface="Arial"/>
                <a:ea typeface="Arial"/>
                <a:cs typeface="Arial"/>
                <a:sym typeface="Arial"/>
              </a:defRPr>
            </a:lvl4pPr>
            <a:lvl5pPr lvl="4" rtl="0">
              <a:spcBef>
                <a:spcPts val="0"/>
              </a:spcBef>
              <a:spcAft>
                <a:spcPts val="0"/>
              </a:spcAft>
              <a:buNone/>
              <a:defRPr>
                <a:latin typeface="Arial"/>
                <a:ea typeface="Arial"/>
                <a:cs typeface="Arial"/>
                <a:sym typeface="Arial"/>
              </a:defRPr>
            </a:lvl5pPr>
            <a:lvl6pPr lvl="5" rtl="0">
              <a:spcBef>
                <a:spcPts val="0"/>
              </a:spcBef>
              <a:spcAft>
                <a:spcPts val="0"/>
              </a:spcAft>
              <a:buNone/>
              <a:defRPr>
                <a:latin typeface="Arial"/>
                <a:ea typeface="Arial"/>
                <a:cs typeface="Arial"/>
                <a:sym typeface="Arial"/>
              </a:defRPr>
            </a:lvl6pPr>
            <a:lvl7pPr lvl="6" rtl="0">
              <a:spcBef>
                <a:spcPts val="0"/>
              </a:spcBef>
              <a:spcAft>
                <a:spcPts val="0"/>
              </a:spcAft>
              <a:buNone/>
              <a:defRPr>
                <a:latin typeface="Arial"/>
                <a:ea typeface="Arial"/>
                <a:cs typeface="Arial"/>
                <a:sym typeface="Arial"/>
              </a:defRPr>
            </a:lvl7pPr>
            <a:lvl8pPr lvl="7" rtl="0">
              <a:spcBef>
                <a:spcPts val="0"/>
              </a:spcBef>
              <a:spcAft>
                <a:spcPts val="0"/>
              </a:spcAft>
              <a:buNone/>
              <a:defRPr>
                <a:latin typeface="Arial"/>
                <a:ea typeface="Arial"/>
                <a:cs typeface="Arial"/>
                <a:sym typeface="Arial"/>
              </a:defRPr>
            </a:lvl8pPr>
            <a:lvl9pPr lvl="8" rtl="0">
              <a:spcBef>
                <a:spcPts val="0"/>
              </a:spcBef>
              <a:spcAft>
                <a:spcPts val="0"/>
              </a:spcAft>
              <a:buNone/>
              <a:defRPr>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lumns" type="twoObj">
  <p:cSld name="TWO_OBJECTS">
    <p:spTree>
      <p:nvGrpSpPr>
        <p:cNvPr id="57" name="Shape 57"/>
        <p:cNvGrpSpPr/>
        <p:nvPr/>
      </p:nvGrpSpPr>
      <p:grpSpPr>
        <a:xfrm>
          <a:off x="0" y="0"/>
          <a:ext cx="0" cy="0"/>
          <a:chOff x="0" y="0"/>
          <a:chExt cx="0" cy="0"/>
        </a:xfrm>
      </p:grpSpPr>
      <p:pic>
        <p:nvPicPr>
          <p:cNvPr id="58" name="Google Shape;58;p7"/>
          <p:cNvPicPr preferRelativeResize="0"/>
          <p:nvPr/>
        </p:nvPicPr>
        <p:blipFill rotWithShape="1">
          <a:blip r:embed="rId2">
            <a:alphaModFix/>
          </a:blip>
          <a:srcRect b="0" l="0" r="0" t="0"/>
          <a:stretch/>
        </p:blipFill>
        <p:spPr>
          <a:xfrm rot="10800000">
            <a:off x="0" y="0"/>
            <a:ext cx="7661529" cy="1148862"/>
          </a:xfrm>
          <a:prstGeom prst="rect">
            <a:avLst/>
          </a:prstGeom>
          <a:noFill/>
          <a:ln>
            <a:noFill/>
          </a:ln>
        </p:spPr>
      </p:pic>
      <p:sp>
        <p:nvSpPr>
          <p:cNvPr id="59" name="Google Shape;59;p7"/>
          <p:cNvSpPr txBox="1"/>
          <p:nvPr>
            <p:ph type="title"/>
          </p:nvPr>
        </p:nvSpPr>
        <p:spPr>
          <a:xfrm>
            <a:off x="213947" y="214539"/>
            <a:ext cx="7101254" cy="77992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600"/>
              <a:buFont typeface="Arial Narrow"/>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7"/>
          <p:cNvSpPr txBox="1"/>
          <p:nvPr>
            <p:ph idx="1" type="body"/>
          </p:nvPr>
        </p:nvSpPr>
        <p:spPr>
          <a:xfrm>
            <a:off x="213946" y="1363403"/>
            <a:ext cx="4300904" cy="5002228"/>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Clr>
                <a:srgbClr val="065DA3"/>
              </a:buClr>
              <a:buSzPts val="2800"/>
              <a:buFont typeface="Arial"/>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rgbClr val="065DA3"/>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rgbClr val="065DA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7"/>
          <p:cNvSpPr txBox="1"/>
          <p:nvPr>
            <p:ph idx="2" type="body"/>
          </p:nvPr>
        </p:nvSpPr>
        <p:spPr>
          <a:xfrm>
            <a:off x="4629150" y="1363403"/>
            <a:ext cx="4233496" cy="5002228"/>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Clr>
                <a:srgbClr val="065DA3"/>
              </a:buClr>
              <a:buSzPts val="2800"/>
              <a:buFont typeface="Arial"/>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rgbClr val="065DA3"/>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rgbClr val="065DA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2" name="Google Shape;62;p7"/>
          <p:cNvPicPr preferRelativeResize="0"/>
          <p:nvPr/>
        </p:nvPicPr>
        <p:blipFill rotWithShape="1">
          <a:blip r:embed="rId3">
            <a:alphaModFix/>
          </a:blip>
          <a:srcRect b="0" l="0" r="0" t="0"/>
          <a:stretch/>
        </p:blipFill>
        <p:spPr>
          <a:xfrm>
            <a:off x="0" y="6451600"/>
            <a:ext cx="9144000" cy="406400"/>
          </a:xfrm>
          <a:prstGeom prst="rect">
            <a:avLst/>
          </a:prstGeom>
          <a:noFill/>
          <a:ln>
            <a:noFill/>
          </a:ln>
        </p:spPr>
      </p:pic>
      <p:pic>
        <p:nvPicPr>
          <p:cNvPr id="63" name="Google Shape;63;p7"/>
          <p:cNvPicPr preferRelativeResize="0"/>
          <p:nvPr/>
        </p:nvPicPr>
        <p:blipFill rotWithShape="1">
          <a:blip r:embed="rId4">
            <a:alphaModFix/>
          </a:blip>
          <a:srcRect b="0" l="0" r="0" t="0"/>
          <a:stretch/>
        </p:blipFill>
        <p:spPr>
          <a:xfrm>
            <a:off x="7661529" y="258963"/>
            <a:ext cx="1189393" cy="630936"/>
          </a:xfrm>
          <a:prstGeom prst="rect">
            <a:avLst/>
          </a:prstGeom>
          <a:noFill/>
          <a:ln>
            <a:noFill/>
          </a:ln>
        </p:spPr>
      </p:pic>
      <p:pic>
        <p:nvPicPr>
          <p:cNvPr id="64" name="Google Shape;64;p7"/>
          <p:cNvPicPr preferRelativeResize="0"/>
          <p:nvPr/>
        </p:nvPicPr>
        <p:blipFill rotWithShape="1">
          <a:blip r:embed="rId2">
            <a:alphaModFix/>
          </a:blip>
          <a:srcRect b="0" l="0" r="0" t="0"/>
          <a:stretch/>
        </p:blipFill>
        <p:spPr>
          <a:xfrm rot="10800000">
            <a:off x="0" y="0"/>
            <a:ext cx="7661529" cy="1148862"/>
          </a:xfrm>
          <a:prstGeom prst="rect">
            <a:avLst/>
          </a:prstGeom>
          <a:noFill/>
          <a:ln>
            <a:noFill/>
          </a:ln>
        </p:spPr>
      </p:pic>
      <p:pic>
        <p:nvPicPr>
          <p:cNvPr id="65" name="Google Shape;65;p7"/>
          <p:cNvPicPr preferRelativeResize="0"/>
          <p:nvPr/>
        </p:nvPicPr>
        <p:blipFill rotWithShape="1">
          <a:blip r:embed="rId3">
            <a:alphaModFix/>
          </a:blip>
          <a:srcRect b="0" l="0" r="0" t="0"/>
          <a:stretch/>
        </p:blipFill>
        <p:spPr>
          <a:xfrm>
            <a:off x="0" y="6451600"/>
            <a:ext cx="9144000" cy="406400"/>
          </a:xfrm>
          <a:prstGeom prst="rect">
            <a:avLst/>
          </a:prstGeom>
          <a:noFill/>
          <a:ln>
            <a:noFill/>
          </a:ln>
        </p:spPr>
      </p:pic>
      <p:pic>
        <p:nvPicPr>
          <p:cNvPr id="66" name="Google Shape;66;p7"/>
          <p:cNvPicPr preferRelativeResize="0"/>
          <p:nvPr/>
        </p:nvPicPr>
        <p:blipFill rotWithShape="1">
          <a:blip r:embed="rId4">
            <a:alphaModFix/>
          </a:blip>
          <a:srcRect b="0" l="0" r="0" t="0"/>
          <a:stretch/>
        </p:blipFill>
        <p:spPr>
          <a:xfrm>
            <a:off x="7661529" y="258963"/>
            <a:ext cx="1189393" cy="63093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 You Slide">
  <p:cSld name="Thank You Slide">
    <p:spTree>
      <p:nvGrpSpPr>
        <p:cNvPr id="67" name="Shape 67"/>
        <p:cNvGrpSpPr/>
        <p:nvPr/>
      </p:nvGrpSpPr>
      <p:grpSpPr>
        <a:xfrm>
          <a:off x="0" y="0"/>
          <a:ext cx="0" cy="0"/>
          <a:chOff x="0" y="0"/>
          <a:chExt cx="0" cy="0"/>
        </a:xfrm>
      </p:grpSpPr>
      <p:pic>
        <p:nvPicPr>
          <p:cNvPr id="68" name="Google Shape;68;p8"/>
          <p:cNvPicPr preferRelativeResize="0"/>
          <p:nvPr/>
        </p:nvPicPr>
        <p:blipFill rotWithShape="1">
          <a:blip r:embed="rId2">
            <a:alphaModFix/>
          </a:blip>
          <a:srcRect b="0" l="0" r="0" t="0"/>
          <a:stretch/>
        </p:blipFill>
        <p:spPr>
          <a:xfrm>
            <a:off x="4450828" y="2007905"/>
            <a:ext cx="4693172" cy="3130309"/>
          </a:xfrm>
          <a:prstGeom prst="rect">
            <a:avLst/>
          </a:prstGeom>
          <a:noFill/>
          <a:ln>
            <a:noFill/>
          </a:ln>
        </p:spPr>
      </p:pic>
      <p:pic>
        <p:nvPicPr>
          <p:cNvPr id="69" name="Google Shape;69;p8"/>
          <p:cNvPicPr preferRelativeResize="0"/>
          <p:nvPr/>
        </p:nvPicPr>
        <p:blipFill rotWithShape="1">
          <a:blip r:embed="rId3">
            <a:alphaModFix/>
          </a:blip>
          <a:srcRect b="0" l="0" r="0" t="0"/>
          <a:stretch/>
        </p:blipFill>
        <p:spPr>
          <a:xfrm>
            <a:off x="3934525" y="1226708"/>
            <a:ext cx="5209474" cy="779808"/>
          </a:xfrm>
          <a:prstGeom prst="rect">
            <a:avLst/>
          </a:prstGeom>
          <a:noFill/>
          <a:ln>
            <a:noFill/>
          </a:ln>
          <a:effectLst>
            <a:outerShdw blurRad="50800" rotWithShape="0" algn="t" dir="5400000" dist="76200">
              <a:srgbClr val="000000">
                <a:alpha val="40000"/>
              </a:srgbClr>
            </a:outerShdw>
          </a:effectLst>
        </p:spPr>
      </p:pic>
      <p:sp>
        <p:nvSpPr>
          <p:cNvPr id="70" name="Google Shape;70;p8"/>
          <p:cNvSpPr txBox="1"/>
          <p:nvPr/>
        </p:nvSpPr>
        <p:spPr>
          <a:xfrm>
            <a:off x="4592760" y="1314263"/>
            <a:ext cx="4174957" cy="64633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n-US" sz="3600">
                <a:solidFill>
                  <a:schemeClr val="lt1"/>
                </a:solidFill>
                <a:latin typeface="Arial"/>
                <a:ea typeface="Arial"/>
                <a:cs typeface="Arial"/>
                <a:sym typeface="Arial"/>
              </a:rPr>
              <a:t>Thank You!</a:t>
            </a:r>
            <a:endParaRPr/>
          </a:p>
        </p:txBody>
      </p:sp>
      <p:pic>
        <p:nvPicPr>
          <p:cNvPr id="71" name="Google Shape;71;p8"/>
          <p:cNvPicPr preferRelativeResize="0"/>
          <p:nvPr/>
        </p:nvPicPr>
        <p:blipFill rotWithShape="1">
          <a:blip r:embed="rId4">
            <a:alphaModFix/>
          </a:blip>
          <a:srcRect b="0" l="0" r="0" t="0"/>
          <a:stretch/>
        </p:blipFill>
        <p:spPr>
          <a:xfrm>
            <a:off x="6740769" y="288119"/>
            <a:ext cx="2050394" cy="649518"/>
          </a:xfrm>
          <a:prstGeom prst="rect">
            <a:avLst/>
          </a:prstGeom>
          <a:noFill/>
          <a:ln>
            <a:noFill/>
          </a:ln>
        </p:spPr>
      </p:pic>
      <p:sp>
        <p:nvSpPr>
          <p:cNvPr id="72" name="Google Shape;72;p8"/>
          <p:cNvSpPr txBox="1"/>
          <p:nvPr>
            <p:ph type="ctrTitle"/>
          </p:nvPr>
        </p:nvSpPr>
        <p:spPr>
          <a:xfrm>
            <a:off x="119627" y="2279267"/>
            <a:ext cx="4194465" cy="60439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65DA3"/>
              </a:buClr>
              <a:buSzPts val="2800"/>
              <a:buFont typeface="Arial Narrow"/>
              <a:buNone/>
              <a:defRPr b="1" i="0" sz="2800" cap="none">
                <a:solidFill>
                  <a:srgbClr val="065DA3"/>
                </a:solidFill>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8"/>
          <p:cNvSpPr txBox="1"/>
          <p:nvPr>
            <p:ph idx="1" type="body"/>
          </p:nvPr>
        </p:nvSpPr>
        <p:spPr>
          <a:xfrm>
            <a:off x="119627" y="3058593"/>
            <a:ext cx="4194465" cy="190468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065DA3"/>
              </a:buClr>
              <a:buSzPts val="1800"/>
              <a:buFont typeface="Arial"/>
              <a:buNone/>
              <a:defRPr sz="1800">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rgbClr val="065DA3"/>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rgbClr val="065DA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4" name="Google Shape;74;p8"/>
          <p:cNvPicPr preferRelativeResize="0"/>
          <p:nvPr/>
        </p:nvPicPr>
        <p:blipFill rotWithShape="1">
          <a:blip r:embed="rId5">
            <a:alphaModFix/>
          </a:blip>
          <a:srcRect b="0" l="0" r="0" t="0"/>
          <a:stretch/>
        </p:blipFill>
        <p:spPr>
          <a:xfrm>
            <a:off x="351693" y="203751"/>
            <a:ext cx="3582832" cy="1900580"/>
          </a:xfrm>
          <a:prstGeom prst="rect">
            <a:avLst/>
          </a:prstGeom>
          <a:noFill/>
          <a:ln>
            <a:noFill/>
          </a:ln>
        </p:spPr>
      </p:pic>
      <p:pic>
        <p:nvPicPr>
          <p:cNvPr id="75" name="Google Shape;75;p8"/>
          <p:cNvPicPr preferRelativeResize="0"/>
          <p:nvPr/>
        </p:nvPicPr>
        <p:blipFill rotWithShape="1">
          <a:blip r:embed="rId6">
            <a:alphaModFix/>
          </a:blip>
          <a:srcRect b="0" l="0" r="0" t="0"/>
          <a:stretch/>
        </p:blipFill>
        <p:spPr>
          <a:xfrm>
            <a:off x="-1" y="5138214"/>
            <a:ext cx="9144000" cy="1719786"/>
          </a:xfrm>
          <a:prstGeom prst="rect">
            <a:avLst/>
          </a:prstGeom>
          <a:noFill/>
          <a:ln>
            <a:noFill/>
          </a:ln>
        </p:spPr>
      </p:pic>
      <p:pic>
        <p:nvPicPr>
          <p:cNvPr id="76" name="Google Shape;76;p8"/>
          <p:cNvPicPr preferRelativeResize="0"/>
          <p:nvPr/>
        </p:nvPicPr>
        <p:blipFill rotWithShape="1">
          <a:blip r:embed="rId2">
            <a:alphaModFix/>
          </a:blip>
          <a:srcRect b="0" l="0" r="0" t="0"/>
          <a:stretch/>
        </p:blipFill>
        <p:spPr>
          <a:xfrm>
            <a:off x="4450828" y="2007905"/>
            <a:ext cx="4693172" cy="3130309"/>
          </a:xfrm>
          <a:prstGeom prst="rect">
            <a:avLst/>
          </a:prstGeom>
          <a:noFill/>
          <a:ln>
            <a:noFill/>
          </a:ln>
        </p:spPr>
      </p:pic>
      <p:pic>
        <p:nvPicPr>
          <p:cNvPr id="77" name="Google Shape;77;p8"/>
          <p:cNvPicPr preferRelativeResize="0"/>
          <p:nvPr/>
        </p:nvPicPr>
        <p:blipFill rotWithShape="1">
          <a:blip r:embed="rId3">
            <a:alphaModFix/>
          </a:blip>
          <a:srcRect b="0" l="0" r="0" t="0"/>
          <a:stretch/>
        </p:blipFill>
        <p:spPr>
          <a:xfrm>
            <a:off x="3934525" y="1226708"/>
            <a:ext cx="5209474" cy="779808"/>
          </a:xfrm>
          <a:prstGeom prst="rect">
            <a:avLst/>
          </a:prstGeom>
          <a:noFill/>
          <a:ln>
            <a:noFill/>
          </a:ln>
          <a:effectLst>
            <a:outerShdw blurRad="50800" rotWithShape="0" algn="t" dir="5400000" dist="76200">
              <a:srgbClr val="000000">
                <a:alpha val="40000"/>
              </a:srgbClr>
            </a:outerShdw>
          </a:effectLst>
        </p:spPr>
      </p:pic>
      <p:sp>
        <p:nvSpPr>
          <p:cNvPr id="78" name="Google Shape;78;p8"/>
          <p:cNvSpPr txBox="1"/>
          <p:nvPr/>
        </p:nvSpPr>
        <p:spPr>
          <a:xfrm>
            <a:off x="4592760" y="1314263"/>
            <a:ext cx="4174957" cy="64633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n-US" sz="3600">
                <a:solidFill>
                  <a:schemeClr val="lt1"/>
                </a:solidFill>
                <a:latin typeface="Arial"/>
                <a:ea typeface="Arial"/>
                <a:cs typeface="Arial"/>
                <a:sym typeface="Arial"/>
              </a:rPr>
              <a:t>Thank You!</a:t>
            </a:r>
            <a:endParaRPr/>
          </a:p>
        </p:txBody>
      </p:sp>
      <p:pic>
        <p:nvPicPr>
          <p:cNvPr id="79" name="Google Shape;79;p8"/>
          <p:cNvPicPr preferRelativeResize="0"/>
          <p:nvPr/>
        </p:nvPicPr>
        <p:blipFill rotWithShape="1">
          <a:blip r:embed="rId4">
            <a:alphaModFix/>
          </a:blip>
          <a:srcRect b="0" l="0" r="0" t="0"/>
          <a:stretch/>
        </p:blipFill>
        <p:spPr>
          <a:xfrm>
            <a:off x="6740769" y="288119"/>
            <a:ext cx="2050394" cy="649518"/>
          </a:xfrm>
          <a:prstGeom prst="rect">
            <a:avLst/>
          </a:prstGeom>
          <a:noFill/>
          <a:ln>
            <a:noFill/>
          </a:ln>
        </p:spPr>
      </p:pic>
      <p:pic>
        <p:nvPicPr>
          <p:cNvPr id="80" name="Google Shape;80;p8"/>
          <p:cNvPicPr preferRelativeResize="0"/>
          <p:nvPr/>
        </p:nvPicPr>
        <p:blipFill rotWithShape="1">
          <a:blip r:embed="rId5">
            <a:alphaModFix/>
          </a:blip>
          <a:srcRect b="0" l="0" r="0" t="0"/>
          <a:stretch/>
        </p:blipFill>
        <p:spPr>
          <a:xfrm>
            <a:off x="351693" y="203751"/>
            <a:ext cx="3582832" cy="1900580"/>
          </a:xfrm>
          <a:prstGeom prst="rect">
            <a:avLst/>
          </a:prstGeom>
          <a:noFill/>
          <a:ln>
            <a:noFill/>
          </a:ln>
        </p:spPr>
      </p:pic>
      <p:pic>
        <p:nvPicPr>
          <p:cNvPr id="81" name="Google Shape;81;p8"/>
          <p:cNvPicPr preferRelativeResize="0"/>
          <p:nvPr/>
        </p:nvPicPr>
        <p:blipFill rotWithShape="1">
          <a:blip r:embed="rId6">
            <a:alphaModFix/>
          </a:blip>
          <a:srcRect b="0" l="0" r="0" t="0"/>
          <a:stretch/>
        </p:blipFill>
        <p:spPr>
          <a:xfrm>
            <a:off x="-1" y="5138214"/>
            <a:ext cx="9144000" cy="171978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lternate Content 1">
  <p:cSld name="Alternate Content_1">
    <p:spTree>
      <p:nvGrpSpPr>
        <p:cNvPr id="82" name="Shape 82"/>
        <p:cNvGrpSpPr/>
        <p:nvPr/>
      </p:nvGrpSpPr>
      <p:grpSpPr>
        <a:xfrm>
          <a:off x="0" y="0"/>
          <a:ext cx="0" cy="0"/>
          <a:chOff x="0" y="0"/>
          <a:chExt cx="0" cy="0"/>
        </a:xfrm>
      </p:grpSpPr>
      <p:sp>
        <p:nvSpPr>
          <p:cNvPr id="83" name="Google Shape;83;p9"/>
          <p:cNvSpPr txBox="1"/>
          <p:nvPr>
            <p:ph type="title"/>
          </p:nvPr>
        </p:nvSpPr>
        <p:spPr>
          <a:xfrm>
            <a:off x="213947" y="214539"/>
            <a:ext cx="7277100" cy="7800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rgbClr val="065DA3"/>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84" name="Google Shape;84;p9"/>
          <p:cNvPicPr preferRelativeResize="0"/>
          <p:nvPr/>
        </p:nvPicPr>
        <p:blipFill rotWithShape="1">
          <a:blip r:embed="rId2">
            <a:alphaModFix/>
          </a:blip>
          <a:srcRect b="0" l="0" r="0" t="0"/>
          <a:stretch/>
        </p:blipFill>
        <p:spPr>
          <a:xfrm>
            <a:off x="0" y="6451600"/>
            <a:ext cx="9144000" cy="406400"/>
          </a:xfrm>
          <a:prstGeom prst="rect">
            <a:avLst/>
          </a:prstGeom>
          <a:noFill/>
          <a:ln>
            <a:noFill/>
          </a:ln>
        </p:spPr>
      </p:pic>
      <p:sp>
        <p:nvSpPr>
          <p:cNvPr id="85" name="Google Shape;85;p9"/>
          <p:cNvSpPr txBox="1"/>
          <p:nvPr>
            <p:ph idx="1" type="body"/>
          </p:nvPr>
        </p:nvSpPr>
        <p:spPr>
          <a:xfrm>
            <a:off x="213947" y="1283409"/>
            <a:ext cx="8637000" cy="51291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1000"/>
              </a:spcBef>
              <a:spcAft>
                <a:spcPts val="0"/>
              </a:spcAft>
              <a:buClr>
                <a:srgbClr val="065DA3"/>
              </a:buClr>
              <a:buSzPts val="2800"/>
              <a:buFont typeface="Arial"/>
              <a:buChar char="•"/>
              <a:defRPr/>
            </a:lvl1pPr>
            <a:lvl2pPr indent="-381000" lvl="1" marL="914400" rtl="0" algn="l">
              <a:lnSpc>
                <a:spcPct val="100000"/>
              </a:lnSpc>
              <a:spcBef>
                <a:spcPts val="500"/>
              </a:spcBef>
              <a:spcAft>
                <a:spcPts val="0"/>
              </a:spcAft>
              <a:buClr>
                <a:schemeClr val="dk1"/>
              </a:buClr>
              <a:buSzPts val="2400"/>
              <a:buFont typeface="Arial"/>
              <a:buChar char="•"/>
              <a:defRPr/>
            </a:lvl2pPr>
            <a:lvl3pPr indent="-355600" lvl="2" marL="1371600" rtl="0" algn="l">
              <a:lnSpc>
                <a:spcPct val="100000"/>
              </a:lnSpc>
              <a:spcBef>
                <a:spcPts val="500"/>
              </a:spcBef>
              <a:spcAft>
                <a:spcPts val="0"/>
              </a:spcAft>
              <a:buClr>
                <a:srgbClr val="065DA3"/>
              </a:buClr>
              <a:buSzPts val="2000"/>
              <a:buFont typeface="Arial"/>
              <a:buChar char="•"/>
              <a:defRPr/>
            </a:lvl3pPr>
            <a:lvl4pPr indent="-342900" lvl="3" marL="1828800" rtl="0" algn="l">
              <a:lnSpc>
                <a:spcPct val="100000"/>
              </a:lnSpc>
              <a:spcBef>
                <a:spcPts val="500"/>
              </a:spcBef>
              <a:spcAft>
                <a:spcPts val="0"/>
              </a:spcAft>
              <a:buClr>
                <a:schemeClr val="dk1"/>
              </a:buClr>
              <a:buSzPts val="1800"/>
              <a:buFont typeface="Arial"/>
              <a:buChar char="•"/>
              <a:defRPr/>
            </a:lvl4pPr>
            <a:lvl5pPr indent="-342900" lvl="4" marL="2286000" rtl="0" algn="l">
              <a:lnSpc>
                <a:spcPct val="100000"/>
              </a:lnSpc>
              <a:spcBef>
                <a:spcPts val="500"/>
              </a:spcBef>
              <a:spcAft>
                <a:spcPts val="0"/>
              </a:spcAft>
              <a:buClr>
                <a:srgbClr val="065DA3"/>
              </a:buClr>
              <a:buSzPts val="1800"/>
              <a:buFont typeface="Arial"/>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86" name="Google Shape;86;p9"/>
          <p:cNvPicPr preferRelativeResize="0"/>
          <p:nvPr/>
        </p:nvPicPr>
        <p:blipFill rotWithShape="1">
          <a:blip r:embed="rId3">
            <a:alphaModFix/>
          </a:blip>
          <a:srcRect b="0" l="0" r="0" t="0"/>
          <a:stretch/>
        </p:blipFill>
        <p:spPr>
          <a:xfrm>
            <a:off x="7661529" y="258963"/>
            <a:ext cx="1189394" cy="630936"/>
          </a:xfrm>
          <a:prstGeom prst="rect">
            <a:avLst/>
          </a:prstGeom>
          <a:noFill/>
          <a:ln>
            <a:noFill/>
          </a:ln>
        </p:spPr>
      </p:pic>
      <p:pic>
        <p:nvPicPr>
          <p:cNvPr id="87" name="Google Shape;87;p9"/>
          <p:cNvPicPr preferRelativeResize="0"/>
          <p:nvPr/>
        </p:nvPicPr>
        <p:blipFill rotWithShape="1">
          <a:blip r:embed="rId2">
            <a:alphaModFix/>
          </a:blip>
          <a:srcRect b="0" l="0" r="0" t="0"/>
          <a:stretch/>
        </p:blipFill>
        <p:spPr>
          <a:xfrm>
            <a:off x="0" y="6451600"/>
            <a:ext cx="9144000" cy="406400"/>
          </a:xfrm>
          <a:prstGeom prst="rect">
            <a:avLst/>
          </a:prstGeom>
          <a:noFill/>
          <a:ln>
            <a:noFill/>
          </a:ln>
        </p:spPr>
      </p:pic>
      <p:pic>
        <p:nvPicPr>
          <p:cNvPr id="88" name="Google Shape;88;p9"/>
          <p:cNvPicPr preferRelativeResize="0"/>
          <p:nvPr/>
        </p:nvPicPr>
        <p:blipFill rotWithShape="1">
          <a:blip r:embed="rId3">
            <a:alphaModFix/>
          </a:blip>
          <a:srcRect b="0" l="0" r="0" t="0"/>
          <a:stretch/>
        </p:blipFill>
        <p:spPr>
          <a:xfrm>
            <a:off x="7661529" y="258963"/>
            <a:ext cx="1189394" cy="63093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92" name="Shape 92"/>
        <p:cNvGrpSpPr/>
        <p:nvPr/>
      </p:nvGrpSpPr>
      <p:grpSpPr>
        <a:xfrm>
          <a:off x="0" y="0"/>
          <a:ext cx="0" cy="0"/>
          <a:chOff x="0" y="0"/>
          <a:chExt cx="0" cy="0"/>
        </a:xfrm>
      </p:grpSpPr>
      <p:pic>
        <p:nvPicPr>
          <p:cNvPr id="93" name="Google Shape;93;p11"/>
          <p:cNvPicPr preferRelativeResize="0"/>
          <p:nvPr/>
        </p:nvPicPr>
        <p:blipFill rotWithShape="1">
          <a:blip r:embed="rId2">
            <a:alphaModFix/>
          </a:blip>
          <a:srcRect b="109" l="-24335" r="37979" t="-110"/>
          <a:stretch/>
        </p:blipFill>
        <p:spPr>
          <a:xfrm>
            <a:off x="1946031" y="956311"/>
            <a:ext cx="7197968" cy="4417606"/>
          </a:xfrm>
          <a:prstGeom prst="rect">
            <a:avLst/>
          </a:prstGeom>
          <a:noFill/>
          <a:ln>
            <a:noFill/>
          </a:ln>
        </p:spPr>
      </p:pic>
      <p:pic>
        <p:nvPicPr>
          <p:cNvPr id="94" name="Google Shape;94;p11"/>
          <p:cNvPicPr preferRelativeResize="0"/>
          <p:nvPr/>
        </p:nvPicPr>
        <p:blipFill rotWithShape="1">
          <a:blip r:embed="rId3">
            <a:alphaModFix/>
          </a:blip>
          <a:srcRect b="0" l="0" r="36507" t="0"/>
          <a:stretch/>
        </p:blipFill>
        <p:spPr>
          <a:xfrm>
            <a:off x="0" y="1154609"/>
            <a:ext cx="6060831" cy="4224356"/>
          </a:xfrm>
          <a:prstGeom prst="rect">
            <a:avLst/>
          </a:prstGeom>
          <a:noFill/>
          <a:ln>
            <a:noFill/>
          </a:ln>
        </p:spPr>
      </p:pic>
      <p:sp>
        <p:nvSpPr>
          <p:cNvPr id="95" name="Google Shape;95;p11"/>
          <p:cNvSpPr txBox="1"/>
          <p:nvPr>
            <p:ph type="ctrTitle"/>
          </p:nvPr>
        </p:nvSpPr>
        <p:spPr>
          <a:xfrm>
            <a:off x="199292" y="1436794"/>
            <a:ext cx="4959000" cy="35673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Clr>
                <a:schemeClr val="lt1"/>
              </a:buClr>
              <a:buSzPts val="5400"/>
              <a:buFont typeface="Arial Narrow"/>
              <a:buNone/>
              <a:defRPr b="1" i="0" sz="5400">
                <a:solidFill>
                  <a:schemeClr val="lt1"/>
                </a:solidFill>
                <a:latin typeface="Arial Narrow"/>
                <a:ea typeface="Arial Narrow"/>
                <a:cs typeface="Arial Narrow"/>
                <a:sym typeface="Arial Narrow"/>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6" name="Google Shape;96;p11"/>
          <p:cNvSpPr txBox="1"/>
          <p:nvPr>
            <p:ph idx="1" type="subTitle"/>
          </p:nvPr>
        </p:nvSpPr>
        <p:spPr>
          <a:xfrm>
            <a:off x="1389185" y="5836912"/>
            <a:ext cx="6858000" cy="4278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rgbClr val="065DA3"/>
              </a:buClr>
              <a:buSzPts val="2400"/>
              <a:buFont typeface="Arial"/>
              <a:buNone/>
              <a:defRPr b="1" i="0" sz="2400">
                <a:latin typeface="Arial"/>
                <a:ea typeface="Arial"/>
                <a:cs typeface="Arial"/>
                <a:sym typeface="Arial"/>
              </a:defRPr>
            </a:lvl1pPr>
            <a:lvl2pPr lvl="1" rtl="0" algn="ctr">
              <a:lnSpc>
                <a:spcPct val="90000"/>
              </a:lnSpc>
              <a:spcBef>
                <a:spcPts val="500"/>
              </a:spcBef>
              <a:spcAft>
                <a:spcPts val="0"/>
              </a:spcAft>
              <a:buClr>
                <a:schemeClr val="dk1"/>
              </a:buClr>
              <a:buSzPts val="2000"/>
              <a:buFont typeface="Arial"/>
              <a:buNone/>
              <a:defRPr sz="2000"/>
            </a:lvl2pPr>
            <a:lvl3pPr lvl="2" rtl="0" algn="ctr">
              <a:lnSpc>
                <a:spcPct val="90000"/>
              </a:lnSpc>
              <a:spcBef>
                <a:spcPts val="500"/>
              </a:spcBef>
              <a:spcAft>
                <a:spcPts val="0"/>
              </a:spcAft>
              <a:buClr>
                <a:srgbClr val="065DA3"/>
              </a:buClr>
              <a:buSzPts val="1800"/>
              <a:buFont typeface="Arial"/>
              <a:buNone/>
              <a:defRPr sz="1800"/>
            </a:lvl3pPr>
            <a:lvl4pPr lvl="3" rtl="0" algn="ctr">
              <a:lnSpc>
                <a:spcPct val="90000"/>
              </a:lnSpc>
              <a:spcBef>
                <a:spcPts val="500"/>
              </a:spcBef>
              <a:spcAft>
                <a:spcPts val="0"/>
              </a:spcAft>
              <a:buClr>
                <a:schemeClr val="dk1"/>
              </a:buClr>
              <a:buSzPts val="1600"/>
              <a:buFont typeface="Arial"/>
              <a:buNone/>
              <a:defRPr sz="1600"/>
            </a:lvl4pPr>
            <a:lvl5pPr lvl="4" rtl="0" algn="ctr">
              <a:lnSpc>
                <a:spcPct val="90000"/>
              </a:lnSpc>
              <a:spcBef>
                <a:spcPts val="500"/>
              </a:spcBef>
              <a:spcAft>
                <a:spcPts val="0"/>
              </a:spcAft>
              <a:buClr>
                <a:srgbClr val="065DA3"/>
              </a:buClr>
              <a:buSzPts val="1600"/>
              <a:buFont typeface="Arial"/>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id="97" name="Google Shape;97;p11"/>
          <p:cNvPicPr preferRelativeResize="0"/>
          <p:nvPr/>
        </p:nvPicPr>
        <p:blipFill rotWithShape="1">
          <a:blip r:embed="rId4">
            <a:alphaModFix/>
          </a:blip>
          <a:srcRect b="0" l="0" r="0" t="0"/>
          <a:stretch/>
        </p:blipFill>
        <p:spPr>
          <a:xfrm>
            <a:off x="-633046" y="1"/>
            <a:ext cx="9777048" cy="1154608"/>
          </a:xfrm>
          <a:prstGeom prst="rect">
            <a:avLst/>
          </a:prstGeom>
          <a:noFill/>
          <a:ln>
            <a:noFill/>
          </a:ln>
          <a:effectLst>
            <a:outerShdw blurRad="50800" rotWithShape="0" algn="t" dir="5400000" dist="76200">
              <a:srgbClr val="000000">
                <a:alpha val="40000"/>
              </a:srgbClr>
            </a:outerShdw>
          </a:effectLst>
        </p:spPr>
      </p:pic>
      <p:pic>
        <p:nvPicPr>
          <p:cNvPr id="98" name="Google Shape;98;p11"/>
          <p:cNvPicPr preferRelativeResize="0"/>
          <p:nvPr/>
        </p:nvPicPr>
        <p:blipFill rotWithShape="1">
          <a:blip r:embed="rId4">
            <a:alphaModFix/>
          </a:blip>
          <a:srcRect b="0" l="0" r="0" t="0"/>
          <a:stretch/>
        </p:blipFill>
        <p:spPr>
          <a:xfrm rot="10800000">
            <a:off x="2" y="5122499"/>
            <a:ext cx="4199792" cy="426561"/>
          </a:xfrm>
          <a:prstGeom prst="rect">
            <a:avLst/>
          </a:prstGeom>
          <a:noFill/>
          <a:ln>
            <a:noFill/>
          </a:ln>
          <a:effectLst>
            <a:outerShdw blurRad="50800" rotWithShape="0" algn="t" dir="5400000" dist="76200">
              <a:srgbClr val="000000">
                <a:alpha val="40000"/>
              </a:srgbClr>
            </a:outerShdw>
          </a:effectLst>
        </p:spPr>
      </p:pic>
      <p:sp>
        <p:nvSpPr>
          <p:cNvPr id="99" name="Google Shape;99;p11"/>
          <p:cNvSpPr txBox="1"/>
          <p:nvPr/>
        </p:nvSpPr>
        <p:spPr>
          <a:xfrm>
            <a:off x="382407" y="5245161"/>
            <a:ext cx="1795200" cy="25230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chemeClr val="lt1"/>
              </a:buClr>
              <a:buSzPts val="1360"/>
              <a:buFont typeface="Arial"/>
              <a:buNone/>
            </a:pPr>
            <a:r>
              <a:rPr b="0" i="0" lang="en-US" sz="1360" u="none" cap="none" strike="noStrike">
                <a:solidFill>
                  <a:schemeClr val="lt1"/>
                </a:solidFill>
                <a:latin typeface="Montserrat"/>
                <a:ea typeface="Montserrat"/>
                <a:cs typeface="Montserrat"/>
                <a:sym typeface="Montserrat"/>
              </a:rPr>
              <a:t>PRESENTED BY</a:t>
            </a:r>
            <a:endParaRPr/>
          </a:p>
        </p:txBody>
      </p:sp>
      <p:sp>
        <p:nvSpPr>
          <p:cNvPr id="100" name="Google Shape;100;p11"/>
          <p:cNvSpPr txBox="1"/>
          <p:nvPr>
            <p:ph idx="2" type="body"/>
          </p:nvPr>
        </p:nvSpPr>
        <p:spPr>
          <a:xfrm>
            <a:off x="3106616" y="256100"/>
            <a:ext cx="5860500" cy="604800"/>
          </a:xfrm>
          <a:prstGeom prst="rect">
            <a:avLst/>
          </a:prstGeom>
          <a:noFill/>
          <a:ln>
            <a:noFill/>
          </a:ln>
        </p:spPr>
        <p:txBody>
          <a:bodyPr anchorCtr="0" anchor="ctr" bIns="45700" lIns="91425" spcFirstLastPara="1" rIns="91425" wrap="square" tIns="45700">
            <a:noAutofit/>
          </a:bodyPr>
          <a:lstStyle>
            <a:lvl1pPr indent="-406400" lvl="0" marL="457200" rtl="0" algn="r">
              <a:lnSpc>
                <a:spcPct val="90000"/>
              </a:lnSpc>
              <a:spcBef>
                <a:spcPts val="1000"/>
              </a:spcBef>
              <a:spcAft>
                <a:spcPts val="0"/>
              </a:spcAft>
              <a:buClr>
                <a:schemeClr val="lt1"/>
              </a:buClr>
              <a:buSzPts val="2800"/>
              <a:buFont typeface="Arial"/>
              <a:buChar char="•"/>
              <a:defRPr>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rgbClr val="065DA3"/>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rgbClr val="065DA3"/>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101" name="Google Shape;101;p11"/>
          <p:cNvPicPr preferRelativeResize="0"/>
          <p:nvPr/>
        </p:nvPicPr>
        <p:blipFill rotWithShape="1">
          <a:blip r:embed="rId5">
            <a:alphaModFix/>
          </a:blip>
          <a:srcRect b="0" l="0" r="0" t="0"/>
          <a:stretch/>
        </p:blipFill>
        <p:spPr>
          <a:xfrm>
            <a:off x="350505" y="121547"/>
            <a:ext cx="1772562" cy="940288"/>
          </a:xfrm>
          <a:prstGeom prst="rect">
            <a:avLst/>
          </a:prstGeom>
          <a:noFill/>
          <a:ln>
            <a:noFill/>
          </a:ln>
        </p:spPr>
      </p:pic>
      <p:pic>
        <p:nvPicPr>
          <p:cNvPr id="102" name="Google Shape;102;p11"/>
          <p:cNvPicPr preferRelativeResize="0"/>
          <p:nvPr/>
        </p:nvPicPr>
        <p:blipFill rotWithShape="1">
          <a:blip r:embed="rId6">
            <a:alphaModFix/>
          </a:blip>
          <a:srcRect b="0" l="0" r="0" t="0"/>
          <a:stretch/>
        </p:blipFill>
        <p:spPr>
          <a:xfrm>
            <a:off x="0" y="6451600"/>
            <a:ext cx="9144000" cy="406400"/>
          </a:xfrm>
          <a:prstGeom prst="rect">
            <a:avLst/>
          </a:prstGeom>
          <a:noFill/>
          <a:ln>
            <a:noFill/>
          </a:ln>
        </p:spPr>
      </p:pic>
      <p:pic>
        <p:nvPicPr>
          <p:cNvPr id="103" name="Google Shape;103;p11"/>
          <p:cNvPicPr preferRelativeResize="0"/>
          <p:nvPr/>
        </p:nvPicPr>
        <p:blipFill rotWithShape="1">
          <a:blip r:embed="rId2">
            <a:alphaModFix/>
          </a:blip>
          <a:srcRect b="109" l="-24335" r="37979" t="-110"/>
          <a:stretch/>
        </p:blipFill>
        <p:spPr>
          <a:xfrm>
            <a:off x="1946031" y="956311"/>
            <a:ext cx="7197968" cy="4417606"/>
          </a:xfrm>
          <a:prstGeom prst="rect">
            <a:avLst/>
          </a:prstGeom>
          <a:noFill/>
          <a:ln>
            <a:noFill/>
          </a:ln>
        </p:spPr>
      </p:pic>
      <p:pic>
        <p:nvPicPr>
          <p:cNvPr id="104" name="Google Shape;104;p11"/>
          <p:cNvPicPr preferRelativeResize="0"/>
          <p:nvPr/>
        </p:nvPicPr>
        <p:blipFill rotWithShape="1">
          <a:blip r:embed="rId3">
            <a:alphaModFix/>
          </a:blip>
          <a:srcRect b="0" l="0" r="36507" t="0"/>
          <a:stretch/>
        </p:blipFill>
        <p:spPr>
          <a:xfrm>
            <a:off x="0" y="1154609"/>
            <a:ext cx="6060831" cy="4224356"/>
          </a:xfrm>
          <a:prstGeom prst="rect">
            <a:avLst/>
          </a:prstGeom>
          <a:noFill/>
          <a:ln>
            <a:noFill/>
          </a:ln>
        </p:spPr>
      </p:pic>
      <p:pic>
        <p:nvPicPr>
          <p:cNvPr id="105" name="Google Shape;105;p11"/>
          <p:cNvPicPr preferRelativeResize="0"/>
          <p:nvPr/>
        </p:nvPicPr>
        <p:blipFill rotWithShape="1">
          <a:blip r:embed="rId4">
            <a:alphaModFix/>
          </a:blip>
          <a:srcRect b="0" l="0" r="0" t="0"/>
          <a:stretch/>
        </p:blipFill>
        <p:spPr>
          <a:xfrm>
            <a:off x="-633046" y="1"/>
            <a:ext cx="9777048" cy="1154608"/>
          </a:xfrm>
          <a:prstGeom prst="rect">
            <a:avLst/>
          </a:prstGeom>
          <a:noFill/>
          <a:ln>
            <a:noFill/>
          </a:ln>
          <a:effectLst>
            <a:outerShdw blurRad="50800" rotWithShape="0" algn="t" dir="5400000" dist="76200">
              <a:srgbClr val="000000">
                <a:alpha val="40000"/>
              </a:srgbClr>
            </a:outerShdw>
          </a:effectLst>
        </p:spPr>
      </p:pic>
      <p:pic>
        <p:nvPicPr>
          <p:cNvPr id="106" name="Google Shape;106;p11"/>
          <p:cNvPicPr preferRelativeResize="0"/>
          <p:nvPr/>
        </p:nvPicPr>
        <p:blipFill rotWithShape="1">
          <a:blip r:embed="rId4">
            <a:alphaModFix/>
          </a:blip>
          <a:srcRect b="0" l="0" r="0" t="0"/>
          <a:stretch/>
        </p:blipFill>
        <p:spPr>
          <a:xfrm rot="10800000">
            <a:off x="2" y="5122499"/>
            <a:ext cx="4199792" cy="426561"/>
          </a:xfrm>
          <a:prstGeom prst="rect">
            <a:avLst/>
          </a:prstGeom>
          <a:noFill/>
          <a:ln>
            <a:noFill/>
          </a:ln>
          <a:effectLst>
            <a:outerShdw blurRad="50800" rotWithShape="0" algn="t" dir="5400000" dist="76200">
              <a:srgbClr val="000000">
                <a:alpha val="40000"/>
              </a:srgbClr>
            </a:outerShdw>
          </a:effectLst>
        </p:spPr>
      </p:pic>
      <p:pic>
        <p:nvPicPr>
          <p:cNvPr id="107" name="Google Shape;107;p11"/>
          <p:cNvPicPr preferRelativeResize="0"/>
          <p:nvPr/>
        </p:nvPicPr>
        <p:blipFill rotWithShape="1">
          <a:blip r:embed="rId5">
            <a:alphaModFix/>
          </a:blip>
          <a:srcRect b="0" l="0" r="0" t="0"/>
          <a:stretch/>
        </p:blipFill>
        <p:spPr>
          <a:xfrm>
            <a:off x="350505" y="121547"/>
            <a:ext cx="1772562" cy="940288"/>
          </a:xfrm>
          <a:prstGeom prst="rect">
            <a:avLst/>
          </a:prstGeom>
          <a:noFill/>
          <a:ln>
            <a:noFill/>
          </a:ln>
        </p:spPr>
      </p:pic>
      <p:pic>
        <p:nvPicPr>
          <p:cNvPr id="108" name="Google Shape;108;p11"/>
          <p:cNvPicPr preferRelativeResize="0"/>
          <p:nvPr/>
        </p:nvPicPr>
        <p:blipFill rotWithShape="1">
          <a:blip r:embed="rId6">
            <a:alphaModFix/>
          </a:blip>
          <a:srcRect b="0" l="0" r="0" t="0"/>
          <a:stretch/>
        </p:blipFill>
        <p:spPr>
          <a:xfrm>
            <a:off x="0" y="6451600"/>
            <a:ext cx="9144000" cy="406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9" Type="http://schemas.openxmlformats.org/officeDocument/2006/relationships/theme" Target="../theme/theme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213946" y="214539"/>
            <a:ext cx="8672146" cy="77992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65DA3"/>
              </a:buClr>
              <a:buSzPts val="3600"/>
              <a:buFont typeface="Arial Narrow"/>
              <a:buNone/>
              <a:defRPr b="1" i="0" sz="3600" u="none" cap="none" strike="noStrike">
                <a:solidFill>
                  <a:srgbClr val="065DA3"/>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213946" y="1291174"/>
            <a:ext cx="8672146" cy="5131069"/>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65DA3"/>
              </a:buClr>
              <a:buSzPts val="2800"/>
              <a:buFont typeface="Arial"/>
              <a:buChar char="•"/>
              <a:defRPr b="1" i="0" sz="2800" u="none" cap="none" strike="noStrike">
                <a:solidFill>
                  <a:srgbClr val="065DA3"/>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rgbClr val="065DA3"/>
              </a:buClr>
              <a:buSzPts val="2000"/>
              <a:buFont typeface="Arial"/>
              <a:buChar char="•"/>
              <a:defRPr b="0" i="0" sz="2000" u="none" cap="none" strike="noStrike">
                <a:solidFill>
                  <a:srgbClr val="065DA3"/>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rgbClr val="065DA3"/>
              </a:buClr>
              <a:buSzPts val="1800"/>
              <a:buFont typeface="Arial"/>
              <a:buChar char="•"/>
              <a:defRPr b="0" i="0" sz="1800" u="none" cap="none" strike="noStrike">
                <a:solidFill>
                  <a:srgbClr val="065DA3"/>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9" name="Shape 89"/>
        <p:cNvGrpSpPr/>
        <p:nvPr/>
      </p:nvGrpSpPr>
      <p:grpSpPr>
        <a:xfrm>
          <a:off x="0" y="0"/>
          <a:ext cx="0" cy="0"/>
          <a:chOff x="0" y="0"/>
          <a:chExt cx="0" cy="0"/>
        </a:xfrm>
      </p:grpSpPr>
      <p:sp>
        <p:nvSpPr>
          <p:cNvPr id="90" name="Google Shape;90;p10"/>
          <p:cNvSpPr txBox="1"/>
          <p:nvPr>
            <p:ph type="title"/>
          </p:nvPr>
        </p:nvSpPr>
        <p:spPr>
          <a:xfrm>
            <a:off x="213946" y="214539"/>
            <a:ext cx="8672100" cy="7800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65DA3"/>
              </a:buClr>
              <a:buSzPts val="3600"/>
              <a:buFont typeface="Arial Narrow"/>
              <a:buNone/>
              <a:defRPr b="1" i="0" sz="3600" u="none" cap="none" strike="noStrike">
                <a:solidFill>
                  <a:srgbClr val="065DA3"/>
                </a:solidFill>
                <a:latin typeface="Arial Narrow"/>
                <a:ea typeface="Arial Narrow"/>
                <a:cs typeface="Arial Narrow"/>
                <a:sym typeface="Arial Narrow"/>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1" name="Google Shape;91;p10"/>
          <p:cNvSpPr txBox="1"/>
          <p:nvPr>
            <p:ph idx="1" type="body"/>
          </p:nvPr>
        </p:nvSpPr>
        <p:spPr>
          <a:xfrm>
            <a:off x="213946" y="1291174"/>
            <a:ext cx="8672100" cy="513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65DA3"/>
              </a:buClr>
              <a:buSzPts val="2800"/>
              <a:buFont typeface="Arial"/>
              <a:buChar char="•"/>
              <a:defRPr b="1" i="0" sz="2800" u="none" cap="none" strike="noStrike">
                <a:solidFill>
                  <a:srgbClr val="065DA3"/>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rgbClr val="065DA3"/>
              </a:buClr>
              <a:buSzPts val="2000"/>
              <a:buFont typeface="Arial"/>
              <a:buChar char="•"/>
              <a:defRPr b="0" i="0" sz="2000" u="none" cap="none" strike="noStrike">
                <a:solidFill>
                  <a:srgbClr val="065DA3"/>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rgbClr val="065DA3"/>
              </a:buClr>
              <a:buSzPts val="1800"/>
              <a:buFont typeface="Arial"/>
              <a:buChar char="•"/>
              <a:defRPr b="0" i="0" sz="1800" u="none" cap="none" strike="noStrike">
                <a:solidFill>
                  <a:srgbClr val="065DA3"/>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hyperlink" Target="http://www.youtube.com/watch?v=9dZS_Rniak0" TargetMode="Externa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2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19"/>
          <p:cNvSpPr txBox="1"/>
          <p:nvPr/>
        </p:nvSpPr>
        <p:spPr>
          <a:xfrm>
            <a:off x="2851125" y="147575"/>
            <a:ext cx="6116100" cy="860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b="1" lang="en-US" sz="3500">
                <a:solidFill>
                  <a:srgbClr val="FFFFFF"/>
                </a:solidFill>
              </a:rPr>
              <a:t>SESSION </a:t>
            </a:r>
            <a:r>
              <a:rPr b="1" lang="en-US" sz="3500">
                <a:solidFill>
                  <a:srgbClr val="FFFFFF"/>
                </a:solidFill>
              </a:rPr>
              <a:t>4</a:t>
            </a:r>
            <a:endParaRPr b="1" sz="3500">
              <a:solidFill>
                <a:srgbClr val="FFFFFF"/>
              </a:solidFill>
            </a:endParaRPr>
          </a:p>
        </p:txBody>
      </p:sp>
      <p:sp>
        <p:nvSpPr>
          <p:cNvPr id="177" name="Google Shape;177;p19"/>
          <p:cNvSpPr txBox="1"/>
          <p:nvPr/>
        </p:nvSpPr>
        <p:spPr>
          <a:xfrm>
            <a:off x="297475" y="1395300"/>
            <a:ext cx="4222200" cy="343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sz="4800">
                <a:solidFill>
                  <a:srgbClr val="FFFFFF"/>
                </a:solidFill>
                <a:latin typeface="Arial Narrow"/>
                <a:ea typeface="Arial Narrow"/>
                <a:cs typeface="Arial Narrow"/>
                <a:sym typeface="Arial Narrow"/>
              </a:rPr>
              <a:t>TAKE CONTROL OF YOUR LIFE.</a:t>
            </a:r>
            <a:endParaRPr b="1" sz="4800">
              <a:solidFill>
                <a:srgbClr val="FFFFFF"/>
              </a:solidFill>
              <a:latin typeface="Arial Narrow"/>
              <a:ea typeface="Arial Narrow"/>
              <a:cs typeface="Arial Narrow"/>
              <a:sym typeface="Arial Narrow"/>
            </a:endParaRPr>
          </a:p>
        </p:txBody>
      </p:sp>
      <p:sp>
        <p:nvSpPr>
          <p:cNvPr id="178" name="Google Shape;178;p19"/>
          <p:cNvSpPr txBox="1"/>
          <p:nvPr/>
        </p:nvSpPr>
        <p:spPr>
          <a:xfrm>
            <a:off x="-150" y="5711600"/>
            <a:ext cx="9144000" cy="613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None/>
            </a:pPr>
            <a:r>
              <a:rPr lang="en-US" sz="1100">
                <a:highlight>
                  <a:srgbClr val="FFFFFF"/>
                </a:highlight>
              </a:rPr>
              <a:t>© 2019 The University of Texas Health Science Center at Houston. All rights are reserved. </a:t>
            </a:r>
            <a:br>
              <a:rPr lang="en-US" sz="1100">
                <a:highlight>
                  <a:srgbClr val="FFFFFF"/>
                </a:highlight>
              </a:rPr>
            </a:br>
            <a:r>
              <a:rPr lang="en-US" sz="1100">
                <a:highlight>
                  <a:srgbClr val="FFFFFF"/>
                </a:highlight>
              </a:rPr>
              <a:t>CATCH® is a registered trademark of The Regents of the University of California.  </a:t>
            </a:r>
            <a:endParaRPr b="1" sz="2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pic>
        <p:nvPicPr>
          <p:cNvPr descr="People have been smoking for at least 7,000 years, but it wasn't until the 1800s that cigarettes became the smoke of choice, after machines were developed to mass produce them. 200 years later, in 2003, the electronic cigarette was invented in China. Since then, the use of e-cigarettes, also known as vaping, has grown exponentially around the world." id="184" name="Google Shape;184;p20" title="Electronic Cigarettes and Vaping">
            <a:hlinkClick r:id="rId3"/>
          </p:cNvPr>
          <p:cNvPicPr preferRelativeResize="0"/>
          <p:nvPr/>
        </p:nvPicPr>
        <p:blipFill>
          <a:blip r:embed="rId4">
            <a:alphaModFix/>
          </a:blip>
          <a:stretch>
            <a:fillRect/>
          </a:stretch>
        </p:blipFill>
        <p:spPr>
          <a:xfrm>
            <a:off x="1745275" y="1653000"/>
            <a:ext cx="5653450" cy="4240050"/>
          </a:xfrm>
          <a:prstGeom prst="rect">
            <a:avLst/>
          </a:prstGeom>
          <a:noFill/>
          <a:ln>
            <a:noFill/>
          </a:ln>
        </p:spPr>
      </p:pic>
      <p:sp>
        <p:nvSpPr>
          <p:cNvPr id="185" name="Google Shape;185;p20"/>
          <p:cNvSpPr txBox="1"/>
          <p:nvPr/>
        </p:nvSpPr>
        <p:spPr>
          <a:xfrm>
            <a:off x="181300" y="118250"/>
            <a:ext cx="6936900" cy="907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sz="3600">
                <a:solidFill>
                  <a:srgbClr val="FFFFFF"/>
                </a:solidFill>
                <a:latin typeface="Arial Narrow"/>
                <a:ea typeface="Arial Narrow"/>
                <a:cs typeface="Arial Narrow"/>
                <a:sym typeface="Arial Narrow"/>
              </a:rPr>
              <a:t>WHAT HAVE YOU LEARNED?</a:t>
            </a:r>
            <a:endParaRPr b="1" sz="36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descr="Image result for pictures of students in small groups" id="191" name="Google Shape;191;p21"/>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pictures of students in small groups" id="192" name="Google Shape;192;p21"/>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21"/>
          <p:cNvSpPr txBox="1"/>
          <p:nvPr/>
        </p:nvSpPr>
        <p:spPr>
          <a:xfrm>
            <a:off x="181300" y="118250"/>
            <a:ext cx="6936900" cy="907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sz="3600">
                <a:solidFill>
                  <a:srgbClr val="FFFFFF"/>
                </a:solidFill>
                <a:latin typeface="Arial Narrow"/>
                <a:ea typeface="Arial Narrow"/>
                <a:cs typeface="Arial Narrow"/>
                <a:sym typeface="Arial Narrow"/>
              </a:rPr>
              <a:t>ASSEMBLE INTO SMALL GROUPS</a:t>
            </a:r>
            <a:endParaRPr b="1" sz="3600">
              <a:solidFill>
                <a:srgbClr val="FFFFFF"/>
              </a:solidFill>
            </a:endParaRPr>
          </a:p>
        </p:txBody>
      </p:sp>
      <p:pic>
        <p:nvPicPr>
          <p:cNvPr id="194" name="Google Shape;194;p21"/>
          <p:cNvPicPr preferRelativeResize="0"/>
          <p:nvPr/>
        </p:nvPicPr>
        <p:blipFill>
          <a:blip r:embed="rId3">
            <a:alphaModFix/>
          </a:blip>
          <a:stretch>
            <a:fillRect/>
          </a:stretch>
        </p:blipFill>
        <p:spPr>
          <a:xfrm>
            <a:off x="1103550" y="1523034"/>
            <a:ext cx="6936899" cy="46246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2"/>
          <p:cNvSpPr txBox="1"/>
          <p:nvPr>
            <p:ph idx="1" type="body"/>
          </p:nvPr>
        </p:nvSpPr>
        <p:spPr>
          <a:xfrm>
            <a:off x="348073" y="1283409"/>
            <a:ext cx="8502900" cy="51291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065DA3"/>
              </a:buClr>
              <a:buSzPts val="2800"/>
              <a:buFont typeface="Arial"/>
              <a:buChar char="•"/>
            </a:pPr>
            <a:r>
              <a:rPr lang="en-US"/>
              <a:t>Peer Group Facilitators:</a:t>
            </a:r>
            <a:r>
              <a:rPr lang="en-US"/>
              <a:t> Reconvene the teams from the previous class. </a:t>
            </a:r>
            <a:endParaRPr/>
          </a:p>
          <a:p>
            <a:pPr indent="-228600" lvl="0" marL="228600" rtl="0" algn="l">
              <a:lnSpc>
                <a:spcPct val="100000"/>
              </a:lnSpc>
              <a:spcBef>
                <a:spcPts val="0"/>
              </a:spcBef>
              <a:spcAft>
                <a:spcPts val="0"/>
              </a:spcAft>
              <a:buClr>
                <a:srgbClr val="065DA3"/>
              </a:buClr>
              <a:buSzPts val="2800"/>
              <a:buFont typeface="Arial"/>
              <a:buChar char="•"/>
            </a:pPr>
            <a:r>
              <a:rPr lang="en-US"/>
              <a:t>Review your ideas as a team.  </a:t>
            </a:r>
            <a:endParaRPr/>
          </a:p>
          <a:p>
            <a:pPr indent="-228600" lvl="0" marL="228600" rtl="0" algn="l">
              <a:lnSpc>
                <a:spcPct val="100000"/>
              </a:lnSpc>
              <a:spcBef>
                <a:spcPts val="0"/>
              </a:spcBef>
              <a:spcAft>
                <a:spcPts val="0"/>
              </a:spcAft>
              <a:buClr>
                <a:srgbClr val="065DA3"/>
              </a:buClr>
              <a:buSzPts val="2800"/>
              <a:buFont typeface="Arial"/>
              <a:buChar char="•"/>
            </a:pPr>
            <a:r>
              <a:rPr lang="en-US"/>
              <a:t>Select 2 </a:t>
            </a:r>
            <a:r>
              <a:rPr lang="en-US" u="sng"/>
              <a:t>new rules </a:t>
            </a:r>
            <a:r>
              <a:rPr lang="en-US"/>
              <a:t>and 2 </a:t>
            </a:r>
            <a:r>
              <a:rPr lang="en-US" u="sng"/>
              <a:t>improved rules </a:t>
            </a:r>
            <a:r>
              <a:rPr lang="en-US"/>
              <a:t>and present them to the class. </a:t>
            </a:r>
            <a:endParaRPr/>
          </a:p>
          <a:p>
            <a:pPr indent="-50800" lvl="0" marL="228600" rtl="0" algn="l">
              <a:lnSpc>
                <a:spcPct val="100000"/>
              </a:lnSpc>
              <a:spcBef>
                <a:spcPts val="1000"/>
              </a:spcBef>
              <a:spcAft>
                <a:spcPts val="0"/>
              </a:spcAft>
              <a:buClr>
                <a:srgbClr val="065DA3"/>
              </a:buClr>
              <a:buSzPts val="2800"/>
              <a:buFont typeface="Arial"/>
              <a:buNone/>
            </a:pPr>
            <a:r>
              <a:t/>
            </a:r>
            <a:endParaRPr/>
          </a:p>
          <a:p>
            <a:pPr indent="0" lvl="0" marL="0" rtl="0" algn="l">
              <a:lnSpc>
                <a:spcPct val="100000"/>
              </a:lnSpc>
              <a:spcBef>
                <a:spcPts val="1000"/>
              </a:spcBef>
              <a:spcAft>
                <a:spcPts val="0"/>
              </a:spcAft>
              <a:buClr>
                <a:srgbClr val="065DA3"/>
              </a:buClr>
              <a:buSzPts val="2800"/>
              <a:buFont typeface="Arial"/>
              <a:buNone/>
            </a:pPr>
            <a:r>
              <a:t/>
            </a:r>
            <a:endParaRPr/>
          </a:p>
          <a:p>
            <a:pPr indent="-50800" lvl="0" marL="228600" rtl="0" algn="l">
              <a:lnSpc>
                <a:spcPct val="100000"/>
              </a:lnSpc>
              <a:spcBef>
                <a:spcPts val="1000"/>
              </a:spcBef>
              <a:spcAft>
                <a:spcPts val="0"/>
              </a:spcAft>
              <a:buClr>
                <a:srgbClr val="065DA3"/>
              </a:buClr>
              <a:buSzPts val="2800"/>
              <a:buFont typeface="Arial"/>
              <a:buNone/>
            </a:pPr>
            <a:r>
              <a:t/>
            </a:r>
            <a:endParaRPr/>
          </a:p>
          <a:p>
            <a:pPr indent="-50800" lvl="0" marL="228600" rtl="0" algn="l">
              <a:lnSpc>
                <a:spcPct val="100000"/>
              </a:lnSpc>
              <a:spcBef>
                <a:spcPts val="1000"/>
              </a:spcBef>
              <a:spcAft>
                <a:spcPts val="0"/>
              </a:spcAft>
              <a:buClr>
                <a:srgbClr val="065DA3"/>
              </a:buClr>
              <a:buSzPts val="2800"/>
              <a:buFont typeface="Arial"/>
              <a:buNone/>
            </a:pPr>
            <a:r>
              <a:t/>
            </a:r>
            <a:endParaRPr/>
          </a:p>
          <a:p>
            <a:pPr indent="-50800" lvl="0" marL="228600" rtl="0" algn="l">
              <a:lnSpc>
                <a:spcPct val="100000"/>
              </a:lnSpc>
              <a:spcBef>
                <a:spcPts val="1000"/>
              </a:spcBef>
              <a:spcAft>
                <a:spcPts val="0"/>
              </a:spcAft>
              <a:buClr>
                <a:srgbClr val="065DA3"/>
              </a:buClr>
              <a:buSzPts val="2800"/>
              <a:buFont typeface="Arial"/>
              <a:buNone/>
            </a:pPr>
            <a:r>
              <a:t/>
            </a:r>
            <a:endParaRPr/>
          </a:p>
        </p:txBody>
      </p:sp>
      <p:sp>
        <p:nvSpPr>
          <p:cNvPr id="201" name="Google Shape;201;p22"/>
          <p:cNvSpPr txBox="1"/>
          <p:nvPr/>
        </p:nvSpPr>
        <p:spPr>
          <a:xfrm>
            <a:off x="181300" y="118250"/>
            <a:ext cx="6936900" cy="907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US" sz="3600">
                <a:solidFill>
                  <a:schemeClr val="lt1"/>
                </a:solidFill>
                <a:latin typeface="Arial Narrow"/>
                <a:ea typeface="Arial Narrow"/>
                <a:cs typeface="Arial Narrow"/>
                <a:sym typeface="Arial Narrow"/>
              </a:rPr>
              <a:t>TOBACCO &amp; E-CIGARETTE LAW INVESTIGATION WRAP-UP</a:t>
            </a:r>
            <a:endParaRPr b="1" sz="36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3"/>
          <p:cNvSpPr txBox="1"/>
          <p:nvPr/>
        </p:nvSpPr>
        <p:spPr>
          <a:xfrm>
            <a:off x="181300" y="118250"/>
            <a:ext cx="6114000" cy="907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sz="3600">
                <a:solidFill>
                  <a:schemeClr val="lt1"/>
                </a:solidFill>
                <a:latin typeface="Arial Narrow"/>
                <a:ea typeface="Arial Narrow"/>
                <a:cs typeface="Arial Narrow"/>
                <a:sym typeface="Arial Narrow"/>
              </a:rPr>
              <a:t>ACTIVITY 1: </a:t>
            </a:r>
            <a:br>
              <a:rPr b="1" lang="en-US" sz="3600">
                <a:solidFill>
                  <a:schemeClr val="lt1"/>
                </a:solidFill>
                <a:latin typeface="Arial Narrow"/>
                <a:ea typeface="Arial Narrow"/>
                <a:cs typeface="Arial Narrow"/>
                <a:sym typeface="Arial Narrow"/>
              </a:rPr>
            </a:br>
            <a:r>
              <a:rPr b="1" lang="en-US" sz="3600">
                <a:solidFill>
                  <a:schemeClr val="lt1"/>
                </a:solidFill>
                <a:latin typeface="Arial Narrow"/>
                <a:ea typeface="Arial Narrow"/>
                <a:cs typeface="Arial Narrow"/>
                <a:sym typeface="Arial Narrow"/>
              </a:rPr>
              <a:t>LET YOUR VOICE BE HEARD</a:t>
            </a:r>
            <a:endParaRPr b="1" sz="3600">
              <a:solidFill>
                <a:srgbClr val="FFFFFF"/>
              </a:solidFill>
            </a:endParaRPr>
          </a:p>
        </p:txBody>
      </p:sp>
      <p:pic>
        <p:nvPicPr>
          <p:cNvPr id="208" name="Google Shape;208;p23"/>
          <p:cNvPicPr preferRelativeResize="0"/>
          <p:nvPr/>
        </p:nvPicPr>
        <p:blipFill rotWithShape="1">
          <a:blip r:embed="rId3">
            <a:alphaModFix/>
          </a:blip>
          <a:srcRect b="1185" l="0" r="0" t="0"/>
          <a:stretch/>
        </p:blipFill>
        <p:spPr>
          <a:xfrm>
            <a:off x="1102277" y="1971425"/>
            <a:ext cx="6939450" cy="34763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24"/>
          <p:cNvSpPr txBox="1"/>
          <p:nvPr>
            <p:ph idx="1" type="body"/>
          </p:nvPr>
        </p:nvSpPr>
        <p:spPr>
          <a:xfrm>
            <a:off x="348073" y="1283409"/>
            <a:ext cx="8502900" cy="51291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0"/>
              </a:spcBef>
              <a:spcAft>
                <a:spcPts val="0"/>
              </a:spcAft>
              <a:buClr>
                <a:srgbClr val="065DA3"/>
              </a:buClr>
              <a:buSzPts val="2800"/>
              <a:buFont typeface="Arial"/>
              <a:buAutoNum type="arabicPeriod"/>
            </a:pPr>
            <a:r>
              <a:rPr i="1" lang="en-US"/>
              <a:t>Optional: </a:t>
            </a:r>
            <a:r>
              <a:rPr lang="en-US"/>
              <a:t>Research</a:t>
            </a:r>
            <a:r>
              <a:rPr lang="en-US"/>
              <a:t> the contact information for either your city, county or state tobacco control officials or school district wellness council members</a:t>
            </a:r>
            <a:endParaRPr/>
          </a:p>
          <a:p>
            <a:pPr indent="-406400" lvl="0" marL="457200" marR="0" rtl="0" algn="l">
              <a:lnSpc>
                <a:spcPct val="100000"/>
              </a:lnSpc>
              <a:spcBef>
                <a:spcPts val="0"/>
              </a:spcBef>
              <a:spcAft>
                <a:spcPts val="0"/>
              </a:spcAft>
              <a:buSzPts val="2800"/>
              <a:buAutoNum type="arabicPeriod"/>
            </a:pPr>
            <a:r>
              <a:rPr lang="en-US"/>
              <a:t>Complete the email template provided with information specific to your group</a:t>
            </a:r>
            <a:endParaRPr/>
          </a:p>
          <a:p>
            <a:pPr indent="-381000" lvl="1" marL="914400" marR="0" rtl="0" algn="l">
              <a:lnSpc>
                <a:spcPct val="100000"/>
              </a:lnSpc>
              <a:spcBef>
                <a:spcPts val="0"/>
              </a:spcBef>
              <a:spcAft>
                <a:spcPts val="0"/>
              </a:spcAft>
              <a:buSzPts val="2400"/>
              <a:buAutoNum type="alphaLcPeriod"/>
            </a:pPr>
            <a:r>
              <a:rPr lang="en-US"/>
              <a:t>Make sure to updated all highlighted sections with the appropriate information for your group </a:t>
            </a:r>
            <a:endParaRPr/>
          </a:p>
          <a:p>
            <a:pPr indent="-406400" lvl="0" marL="457200" marR="0" rtl="0" algn="l">
              <a:lnSpc>
                <a:spcPct val="100000"/>
              </a:lnSpc>
              <a:spcBef>
                <a:spcPts val="0"/>
              </a:spcBef>
              <a:spcAft>
                <a:spcPts val="0"/>
              </a:spcAft>
              <a:buSzPts val="2800"/>
              <a:buAutoNum type="arabicPeriod"/>
            </a:pPr>
            <a:r>
              <a:rPr i="1" lang="en-US"/>
              <a:t>Optional: send the email to the appropriate officials and council members.</a:t>
            </a:r>
            <a:endParaRPr i="1"/>
          </a:p>
          <a:p>
            <a:pPr indent="-381000" lvl="1" marL="914400" marR="0" rtl="0" algn="l">
              <a:lnSpc>
                <a:spcPct val="100000"/>
              </a:lnSpc>
              <a:spcBef>
                <a:spcPts val="0"/>
              </a:spcBef>
              <a:spcAft>
                <a:spcPts val="0"/>
              </a:spcAft>
              <a:buSzPts val="2400"/>
              <a:buAutoNum type="alphaLcPeriod"/>
            </a:pPr>
            <a:r>
              <a:rPr i="1" lang="en-US"/>
              <a:t>As your teacher for more details.</a:t>
            </a:r>
            <a:endParaRPr i="1"/>
          </a:p>
        </p:txBody>
      </p:sp>
      <p:sp>
        <p:nvSpPr>
          <p:cNvPr id="215" name="Google Shape;215;p24"/>
          <p:cNvSpPr txBox="1"/>
          <p:nvPr/>
        </p:nvSpPr>
        <p:spPr>
          <a:xfrm>
            <a:off x="181300" y="118250"/>
            <a:ext cx="6114000" cy="907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sz="3600">
                <a:solidFill>
                  <a:schemeClr val="lt1"/>
                </a:solidFill>
                <a:latin typeface="Arial Narrow"/>
                <a:ea typeface="Arial Narrow"/>
                <a:cs typeface="Arial Narrow"/>
                <a:sym typeface="Arial Narrow"/>
              </a:rPr>
              <a:t>ACTIVITY 1: </a:t>
            </a:r>
            <a:br>
              <a:rPr b="1" lang="en-US" sz="3600">
                <a:solidFill>
                  <a:schemeClr val="lt1"/>
                </a:solidFill>
                <a:latin typeface="Arial Narrow"/>
                <a:ea typeface="Arial Narrow"/>
                <a:cs typeface="Arial Narrow"/>
                <a:sym typeface="Arial Narrow"/>
              </a:rPr>
            </a:br>
            <a:r>
              <a:rPr b="1" lang="en-US" sz="3600">
                <a:solidFill>
                  <a:schemeClr val="lt1"/>
                </a:solidFill>
                <a:latin typeface="Arial Narrow"/>
                <a:ea typeface="Arial Narrow"/>
                <a:cs typeface="Arial Narrow"/>
                <a:sym typeface="Arial Narrow"/>
              </a:rPr>
              <a:t>LET YOUR VOICE BE HEARD</a:t>
            </a:r>
            <a:endParaRPr b="1" sz="36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25"/>
          <p:cNvSpPr txBox="1"/>
          <p:nvPr>
            <p:ph idx="1" type="body"/>
          </p:nvPr>
        </p:nvSpPr>
        <p:spPr>
          <a:xfrm>
            <a:off x="348073" y="1283409"/>
            <a:ext cx="8502900" cy="5129100"/>
          </a:xfrm>
          <a:prstGeom prst="rect">
            <a:avLst/>
          </a:prstGeom>
          <a:noFill/>
          <a:ln>
            <a:noFill/>
          </a:ln>
        </p:spPr>
        <p:txBody>
          <a:bodyPr anchorCtr="0" anchor="t" bIns="45700" lIns="91425" spcFirstLastPara="1" rIns="91425" wrap="square" tIns="45700">
            <a:noAutofit/>
          </a:bodyPr>
          <a:lstStyle/>
          <a:p>
            <a:pPr indent="0" lvl="0" marL="0" rtl="0" algn="ctr">
              <a:spcBef>
                <a:spcPts val="1000"/>
              </a:spcBef>
              <a:spcAft>
                <a:spcPts val="0"/>
              </a:spcAft>
              <a:buNone/>
            </a:pPr>
            <a:r>
              <a:rPr lang="en-US" sz="4800"/>
              <a:t>The power is now yours, use it carefully</a:t>
            </a:r>
            <a:endParaRPr sz="4800"/>
          </a:p>
          <a:p>
            <a:pPr indent="0" lvl="0" marL="0" rtl="0" algn="l">
              <a:spcBef>
                <a:spcPts val="1000"/>
              </a:spcBef>
              <a:spcAft>
                <a:spcPts val="0"/>
              </a:spcAft>
              <a:buNone/>
            </a:pPr>
            <a:r>
              <a:rPr lang="en-US" sz="3600"/>
              <a:t>The power...</a:t>
            </a:r>
            <a:r>
              <a:rPr lang="en-US">
                <a:solidFill>
                  <a:srgbClr val="C00000"/>
                </a:solidFill>
              </a:rPr>
              <a:t>to choose not to use e-cigarettes</a:t>
            </a:r>
            <a:endParaRPr>
              <a:solidFill>
                <a:srgbClr val="C00000"/>
              </a:solidFill>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sz="3600"/>
              <a:t>The power...</a:t>
            </a:r>
            <a:r>
              <a:rPr lang="en-US"/>
              <a:t> </a:t>
            </a:r>
            <a:r>
              <a:rPr lang="en-US">
                <a:solidFill>
                  <a:srgbClr val="C00000"/>
                </a:solidFill>
              </a:rPr>
              <a:t>to help a friend quit</a:t>
            </a:r>
            <a:endParaRPr>
              <a:solidFill>
                <a:srgbClr val="C00000"/>
              </a:solidFill>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sz="3600"/>
              <a:t>The power...</a:t>
            </a:r>
            <a:r>
              <a:rPr lang="en-US"/>
              <a:t> </a:t>
            </a:r>
            <a:r>
              <a:rPr lang="en-US">
                <a:solidFill>
                  <a:srgbClr val="C00000"/>
                </a:solidFill>
              </a:rPr>
              <a:t>to let your voice be heard!</a:t>
            </a:r>
            <a:endParaRPr>
              <a:solidFill>
                <a:srgbClr val="C00000"/>
              </a:solidFill>
            </a:endParaRPr>
          </a:p>
          <a:p>
            <a:pPr indent="0" lvl="0" marL="0" marR="0" rtl="0" algn="l">
              <a:lnSpc>
                <a:spcPct val="100000"/>
              </a:lnSpc>
              <a:spcBef>
                <a:spcPts val="0"/>
              </a:spcBef>
              <a:spcAft>
                <a:spcPts val="0"/>
              </a:spcAft>
              <a:buNone/>
            </a:pPr>
            <a:r>
              <a:t/>
            </a:r>
            <a:endParaRPr i="1"/>
          </a:p>
        </p:txBody>
      </p:sp>
      <p:sp>
        <p:nvSpPr>
          <p:cNvPr id="222" name="Google Shape;222;p25"/>
          <p:cNvSpPr txBox="1"/>
          <p:nvPr/>
        </p:nvSpPr>
        <p:spPr>
          <a:xfrm>
            <a:off x="181300" y="118250"/>
            <a:ext cx="6114000" cy="907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sz="3600">
                <a:solidFill>
                  <a:schemeClr val="lt1"/>
                </a:solidFill>
                <a:latin typeface="Arial Narrow"/>
                <a:ea typeface="Arial Narrow"/>
                <a:cs typeface="Arial Narrow"/>
                <a:sym typeface="Arial Narrow"/>
              </a:rPr>
              <a:t>CONGRATULATIONS</a:t>
            </a:r>
            <a:endParaRPr b="1" sz="36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MB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MB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