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3" r:id="rId4"/>
    <p:sldMasterId id="2147483664" r:id="rId5"/>
    <p:sldMasterId id="2147483665"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Lst>
  <p:sldSz cy="6858000" cx="9144000"/>
  <p:notesSz cx="6858000" cy="9144000"/>
  <p:embeddedFontLst>
    <p:embeddedFont>
      <p:font typeface="Helvetica Neue"/>
      <p:regular r:id="rId58"/>
      <p:bold r:id="rId59"/>
      <p:italic r:id="rId60"/>
      <p:boldItalic r:id="rId6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1" Type="http://schemas.openxmlformats.org/officeDocument/2006/relationships/font" Target="fonts/HelveticaNeue-boldItalic.fntdata"/><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60" Type="http://schemas.openxmlformats.org/officeDocument/2006/relationships/font" Target="fonts/HelveticaNeue-italic.fntdata"/><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15" Type="http://schemas.openxmlformats.org/officeDocument/2006/relationships/slide" Target="slides/slide8.xml"/><Relationship Id="rId59" Type="http://schemas.openxmlformats.org/officeDocument/2006/relationships/font" Target="fonts/HelveticaNeue-bold.fntdata"/><Relationship Id="rId14" Type="http://schemas.openxmlformats.org/officeDocument/2006/relationships/slide" Target="slides/slide7.xml"/><Relationship Id="rId58" Type="http://schemas.openxmlformats.org/officeDocument/2006/relationships/font" Target="fonts/HelveticaNeue-regular.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cbi.nlm.nih.gov/pubmed/28323467" TargetMode="External"/><Relationship Id="rId3" Type="http://schemas.openxmlformats.org/officeDocument/2006/relationships/hyperlink" Target="https://www.ncbi.nlm.nih.gov/pubmed/28323467" TargetMode="External"/><Relationship Id="rId4" Type="http://schemas.openxmlformats.org/officeDocument/2006/relationships/hyperlink" Target="https://www.healthychildren.org/English/safety-prevention/at-home/Pages/Liquid-Nicotine-Used-in-E-Cigarettes-Can-Kill-Children.aspx" TargetMode="External"/><Relationship Id="rId5" Type="http://schemas.openxmlformats.org/officeDocument/2006/relationships/hyperlink" Target="https://aapcc.org/track/ecigarettes-liquid-nicotine"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da.gov/tobacco-products/products-ingredients-components/tips-help-avoid-vape-battery-explosions"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cbi.nlm.nih.gov/books/NBK99238/#ch5.s7" TargetMode="Externa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lung.org/assets/documents/stop-smoking/e-cigarettes-teens.pdf"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dc.gov/tobacco/basic_information/e-cigarettes/Quick-Facts-on-the-Risks-of-E-cigarettes-for-Kids-Teens-and-Young-Adults.html"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 name="Shape 99"/>
        <p:cNvGrpSpPr/>
        <p:nvPr/>
      </p:nvGrpSpPr>
      <p:grpSpPr>
        <a:xfrm>
          <a:off x="0" y="0"/>
          <a:ext cx="0" cy="0"/>
          <a:chOff x="0" y="0"/>
          <a:chExt cx="0" cy="0"/>
        </a:xfrm>
      </p:grpSpPr>
      <p:sp>
        <p:nvSpPr>
          <p:cNvPr id="100" name="Google Shape;100;g6c5773ef1c_2_2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 name="Google Shape;101;g6c5773ef1c_2_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 name="Google Shape;102;g6c5773ef1c_2_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 name="Shape 196"/>
        <p:cNvGrpSpPr/>
        <p:nvPr/>
      </p:nvGrpSpPr>
      <p:grpSpPr>
        <a:xfrm>
          <a:off x="0" y="0"/>
          <a:ext cx="0" cy="0"/>
          <a:chOff x="0" y="0"/>
          <a:chExt cx="0" cy="0"/>
        </a:xfrm>
      </p:grpSpPr>
      <p:sp>
        <p:nvSpPr>
          <p:cNvPr id="197" name="Google Shape;197;g6c5773ef1c_2_10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8" name="Google Shape;198;g6c5773ef1c_2_10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a:t>Instructor Notes:</a:t>
            </a:r>
            <a:endParaRPr/>
          </a:p>
          <a:p>
            <a:pPr indent="0" lvl="0" marL="0" rtl="0" algn="l">
              <a:spcBef>
                <a:spcPts val="0"/>
              </a:spcBef>
              <a:spcAft>
                <a:spcPts val="0"/>
              </a:spcAft>
              <a:buNone/>
            </a:pPr>
            <a:r>
              <a:rPr lang="en"/>
              <a:t>Explain to students that there are over 7,000 e-cigarette flavors on the market and 99% of them contain nicotine. </a:t>
            </a:r>
            <a:r>
              <a:rPr b="0" i="0" lang="en" sz="1200" u="none" cap="none" strike="noStrike">
                <a:solidFill>
                  <a:schemeClr val="dk1"/>
                </a:solidFill>
                <a:latin typeface="Calibri"/>
                <a:ea typeface="Calibri"/>
                <a:cs typeface="Calibri"/>
                <a:sym typeface="Calibri"/>
              </a:rPr>
              <a:t>E-cigarette companies claim to use flavors to help adults quit, but it is also true that curiosity about flavors are reason most kids try e-cigarettes, and possibly become addicted  to nicotine and tobacco products.</a:t>
            </a:r>
            <a:endParaRPr/>
          </a:p>
          <a:p>
            <a:pPr indent="0" lvl="0" marL="0" rtl="0" algn="l">
              <a:spcBef>
                <a:spcPts val="0"/>
              </a:spcBef>
              <a:spcAft>
                <a:spcPts val="0"/>
              </a:spcAft>
              <a:buNone/>
            </a:pPr>
            <a:r>
              <a:rPr b="0" i="0" lang="en" sz="1200" u="none" cap="none" strike="noStrike">
                <a:solidFill>
                  <a:schemeClr val="dk1"/>
                </a:solidFill>
                <a:latin typeface="Calibri"/>
                <a:ea typeface="Calibri"/>
                <a:cs typeface="Calibri"/>
                <a:sym typeface="Calibri"/>
              </a:rPr>
              <a:t> </a:t>
            </a:r>
            <a:r>
              <a:rPr lang="en"/>
              <a:t> </a:t>
            </a:r>
            <a:endParaRPr/>
          </a:p>
          <a:p>
            <a:pPr indent="0" lvl="0" marL="0" rtl="0" algn="l">
              <a:spcBef>
                <a:spcPts val="0"/>
              </a:spcBef>
              <a:spcAft>
                <a:spcPts val="0"/>
              </a:spcAft>
              <a:buNone/>
            </a:pPr>
            <a:r>
              <a:rPr lang="en"/>
              <a:t>Prompt students to examine the list of flavors on the slide and ask them who they believe the e-cigarette companies are targeting with those flavors. Most will notice that the flavors listed are appealing to young people.</a:t>
            </a:r>
            <a:endParaRPr/>
          </a:p>
          <a:p>
            <a:pPr indent="0" lvl="0" marL="0" rtl="0" algn="l">
              <a:spcBef>
                <a:spcPts val="0"/>
              </a:spcBef>
              <a:spcAft>
                <a:spcPts val="0"/>
              </a:spcAft>
              <a:buNone/>
            </a:pPr>
            <a:r>
              <a:rPr lang="en"/>
              <a:t> </a:t>
            </a:r>
            <a:endParaRPr/>
          </a:p>
          <a:p>
            <a:pPr indent="0" lvl="0" marL="0" rtl="0" algn="l">
              <a:spcBef>
                <a:spcPts val="0"/>
              </a:spcBef>
              <a:spcAft>
                <a:spcPts val="0"/>
              </a:spcAft>
              <a:buNone/>
            </a:pPr>
            <a:r>
              <a:rPr lang="en"/>
              <a:t>Explain to students that these flavors entice youth into experimenting with e-cigarettes. Once youth experiment with e-cigarettes they often become addicted to the nicotine and find it hard to stop even if they are no longer interested.</a:t>
            </a:r>
            <a:endParaRPr/>
          </a:p>
          <a:p>
            <a:pPr indent="0" lvl="0" marL="0" rtl="0" algn="l">
              <a:spcBef>
                <a:spcPts val="0"/>
              </a:spcBef>
              <a:spcAft>
                <a:spcPts val="0"/>
              </a:spcAft>
              <a:buNone/>
            </a:pPr>
            <a:r>
              <a:t/>
            </a:r>
            <a:endParaRPr/>
          </a:p>
        </p:txBody>
      </p:sp>
      <p:sp>
        <p:nvSpPr>
          <p:cNvPr id="199" name="Google Shape;199;g6c5773ef1c_2_10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6" name="Shape 206"/>
        <p:cNvGrpSpPr/>
        <p:nvPr/>
      </p:nvGrpSpPr>
      <p:grpSpPr>
        <a:xfrm>
          <a:off x="0" y="0"/>
          <a:ext cx="0" cy="0"/>
          <a:chOff x="0" y="0"/>
          <a:chExt cx="0" cy="0"/>
        </a:xfrm>
      </p:grpSpPr>
      <p:sp>
        <p:nvSpPr>
          <p:cNvPr id="207" name="Google Shape;207;g6c5773ef1c_2_11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8" name="Google Shape;208;g6c5773ef1c_2_1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a:t>Instructor Notes:</a:t>
            </a:r>
            <a:endParaRPr/>
          </a:p>
          <a:p>
            <a:pPr indent="0" lvl="0" marL="0" rtl="0" algn="l">
              <a:spcBef>
                <a:spcPts val="0"/>
              </a:spcBef>
              <a:spcAft>
                <a:spcPts val="0"/>
              </a:spcAft>
              <a:buNone/>
            </a:pPr>
            <a:r>
              <a:rPr lang="en"/>
              <a:t>Share the following facts:</a:t>
            </a:r>
            <a:endParaRPr sz="1100"/>
          </a:p>
          <a:p>
            <a:pPr indent="-232943" lvl="1" marL="931774" rtl="0" algn="l">
              <a:spcBef>
                <a:spcPts val="0"/>
              </a:spcBef>
              <a:spcAft>
                <a:spcPts val="0"/>
              </a:spcAft>
              <a:buNone/>
            </a:pPr>
            <a:r>
              <a:rPr lang="en"/>
              <a:t>-Almost all sweet, candy, and fruit flavored e-cigarette liquid contains nicotine*.</a:t>
            </a:r>
            <a:endParaRPr sz="1100"/>
          </a:p>
          <a:p>
            <a:pPr indent="-232943" lvl="1" marL="931774" rtl="0" algn="l">
              <a:spcBef>
                <a:spcPts val="0"/>
              </a:spcBef>
              <a:spcAft>
                <a:spcPts val="0"/>
              </a:spcAft>
              <a:buNone/>
            </a:pPr>
            <a:r>
              <a:rPr lang="en"/>
              <a:t>-E-liquid containing nicotine is very harmful and can be fatal if swallowed**.</a:t>
            </a:r>
            <a:endParaRPr sz="1100"/>
          </a:p>
          <a:p>
            <a:pPr indent="0" lvl="0" marL="0" rtl="0" algn="l">
              <a:spcBef>
                <a:spcPts val="0"/>
              </a:spcBef>
              <a:spcAft>
                <a:spcPts val="0"/>
              </a:spcAft>
              <a:buNone/>
            </a:pPr>
            <a:r>
              <a:rPr lang="en"/>
              <a:t>	      -As of October 31</a:t>
            </a:r>
            <a:r>
              <a:rPr baseline="30000" lang="en"/>
              <a:t>st</a:t>
            </a:r>
            <a:r>
              <a:rPr lang="en"/>
              <a:t>, 2019, poison control centers have managed 4,415 </a:t>
            </a:r>
            <a:endParaRPr/>
          </a:p>
          <a:p>
            <a:pPr indent="457200" lvl="0" marL="457200" rtl="0" algn="l">
              <a:spcBef>
                <a:spcPts val="0"/>
              </a:spcBef>
              <a:spcAft>
                <a:spcPts val="0"/>
              </a:spcAft>
              <a:buNone/>
            </a:pPr>
            <a:r>
              <a:rPr lang="en"/>
              <a:t>exposure cases related to e-cigarettes and e-liquid***.</a:t>
            </a:r>
            <a:endParaRPr u="sng">
              <a:solidFill>
                <a:schemeClr val="hlink"/>
              </a:solidFill>
              <a:hlinkClick r:id="rId2"/>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t>
            </a:r>
            <a:r>
              <a:rPr lang="en" u="sng">
                <a:solidFill>
                  <a:schemeClr val="hlink"/>
                </a:solidFill>
                <a:hlinkClick r:id="rId3"/>
              </a:rPr>
              <a:t>https://www.ncbi.nlm.nih.gov/pubmed/28323467</a:t>
            </a:r>
            <a:endParaRPr/>
          </a:p>
          <a:p>
            <a:pPr indent="0" lvl="0" marL="0" rtl="0" algn="l">
              <a:spcBef>
                <a:spcPts val="0"/>
              </a:spcBef>
              <a:spcAft>
                <a:spcPts val="0"/>
              </a:spcAft>
              <a:buNone/>
            </a:pPr>
            <a:r>
              <a:rPr lang="en"/>
              <a:t>**</a:t>
            </a:r>
            <a:r>
              <a:rPr lang="en" u="sng">
                <a:solidFill>
                  <a:schemeClr val="hlink"/>
                </a:solidFill>
                <a:hlinkClick r:id="rId4"/>
              </a:rPr>
              <a:t>https://www.healthychildren.org/English/safety-prevention/at-home/Pages/Liquid-Nicotine-Used-in-E-Cigarettes-Can-Kill-Children.aspx</a:t>
            </a:r>
            <a:endParaRPr/>
          </a:p>
          <a:p>
            <a:pPr indent="0" lvl="0" marL="0" rtl="0" algn="l">
              <a:spcBef>
                <a:spcPts val="0"/>
              </a:spcBef>
              <a:spcAft>
                <a:spcPts val="0"/>
              </a:spcAft>
              <a:buNone/>
            </a:pPr>
            <a:r>
              <a:rPr lang="en"/>
              <a:t>***</a:t>
            </a:r>
            <a:r>
              <a:rPr lang="en" u="sng">
                <a:solidFill>
                  <a:schemeClr val="hlink"/>
                </a:solidFill>
                <a:hlinkClick r:id="rId5"/>
              </a:rPr>
              <a:t>https://aapcc.org/track/ecigarettes-liquid-nicotine</a:t>
            </a:r>
            <a:endParaRPr/>
          </a:p>
          <a:p>
            <a:pPr indent="0" lvl="0" marL="0" rtl="0" algn="l">
              <a:spcBef>
                <a:spcPts val="0"/>
              </a:spcBef>
              <a:spcAft>
                <a:spcPts val="0"/>
              </a:spcAft>
              <a:buNone/>
            </a:pPr>
            <a:r>
              <a:t/>
            </a:r>
            <a:endParaRPr/>
          </a:p>
        </p:txBody>
      </p:sp>
      <p:sp>
        <p:nvSpPr>
          <p:cNvPr id="209" name="Google Shape;209;g6c5773ef1c_2_1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5" name="Shape 215"/>
        <p:cNvGrpSpPr/>
        <p:nvPr/>
      </p:nvGrpSpPr>
      <p:grpSpPr>
        <a:xfrm>
          <a:off x="0" y="0"/>
          <a:ext cx="0" cy="0"/>
          <a:chOff x="0" y="0"/>
          <a:chExt cx="0" cy="0"/>
        </a:xfrm>
      </p:grpSpPr>
      <p:sp>
        <p:nvSpPr>
          <p:cNvPr id="216" name="Google Shape;216;g6c5773ef1c_2_1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7" name="Google Shape;217;g6c5773ef1c_2_1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a:t>Instructor Notes:</a:t>
            </a:r>
            <a:endParaRPr/>
          </a:p>
          <a:p>
            <a:pPr indent="0" lvl="0" marL="0" rtl="0" algn="l">
              <a:spcBef>
                <a:spcPts val="0"/>
              </a:spcBef>
              <a:spcAft>
                <a:spcPts val="0"/>
              </a:spcAft>
              <a:buNone/>
            </a:pPr>
            <a:r>
              <a:rPr lang="en"/>
              <a:t>Explain to students that they will be participating in an investigation of e-cigarette ingredients.</a:t>
            </a:r>
            <a:br>
              <a:rPr lang="en"/>
            </a:br>
            <a:endParaRPr/>
          </a:p>
          <a:p>
            <a:pPr indent="0" lvl="0" marL="0" rtl="0" algn="l">
              <a:spcBef>
                <a:spcPts val="0"/>
              </a:spcBef>
              <a:spcAft>
                <a:spcPts val="0"/>
              </a:spcAft>
              <a:buNone/>
            </a:pPr>
            <a:r>
              <a:rPr lang="en"/>
              <a:t>Click to display the introduction. Remind students that e-cigarettes contain harmful chemicals and not water. Explain that each chemical has a “Material Data Safety (MSDS) sheet” that gives information about it, like its short- and long-term side effects.</a:t>
            </a:r>
            <a:endParaRPr b="0"/>
          </a:p>
          <a:p>
            <a:pPr indent="0" lvl="0" marL="0" rtl="0" algn="l">
              <a:spcBef>
                <a:spcPts val="0"/>
              </a:spcBef>
              <a:spcAft>
                <a:spcPts val="0"/>
              </a:spcAft>
              <a:buNone/>
            </a:pPr>
            <a:r>
              <a:t/>
            </a:r>
            <a:endParaRPr/>
          </a:p>
        </p:txBody>
      </p:sp>
      <p:sp>
        <p:nvSpPr>
          <p:cNvPr id="218" name="Google Shape;218;g6c5773ef1c_2_1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 name="Shape 223"/>
        <p:cNvGrpSpPr/>
        <p:nvPr/>
      </p:nvGrpSpPr>
      <p:grpSpPr>
        <a:xfrm>
          <a:off x="0" y="0"/>
          <a:ext cx="0" cy="0"/>
          <a:chOff x="0" y="0"/>
          <a:chExt cx="0" cy="0"/>
        </a:xfrm>
      </p:grpSpPr>
      <p:sp>
        <p:nvSpPr>
          <p:cNvPr id="224" name="Google Shape;224;g6c5773ef1c_2_12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5" name="Google Shape;225;g6c5773ef1c_2_1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a:t>Instructor Notes:</a:t>
            </a:r>
            <a:endParaRPr/>
          </a:p>
          <a:p>
            <a:pPr indent="0" lvl="0" marL="0" rtl="0" algn="l">
              <a:spcBef>
                <a:spcPts val="0"/>
              </a:spcBef>
              <a:spcAft>
                <a:spcPts val="0"/>
              </a:spcAft>
              <a:buNone/>
            </a:pPr>
            <a:r>
              <a:rPr lang="en"/>
              <a:t>Divide students into groups of four and distribute one </a:t>
            </a:r>
            <a:r>
              <a:rPr b="1" lang="en"/>
              <a:t>E-cigarette Ingredient Investigation</a:t>
            </a:r>
            <a:r>
              <a:rPr lang="en"/>
              <a:t> handout to each group.</a:t>
            </a:r>
            <a:br>
              <a:rPr lang="en"/>
            </a:br>
            <a:endParaRPr/>
          </a:p>
          <a:p>
            <a:pPr indent="0" lvl="0" marL="0" rtl="0" algn="l">
              <a:spcBef>
                <a:spcPts val="0"/>
              </a:spcBef>
              <a:spcAft>
                <a:spcPts val="0"/>
              </a:spcAft>
              <a:buNone/>
            </a:pPr>
            <a:r>
              <a:rPr lang="en"/>
              <a:t>Assign each group one of the substances from the handout. Read the directions as a group and instruct students to begin working. Remind students that </a:t>
            </a:r>
            <a:r>
              <a:rPr i="1" lang="en"/>
              <a:t>all</a:t>
            </a:r>
            <a:r>
              <a:rPr lang="en"/>
              <a:t> groups will complete the “Other Substances” section.</a:t>
            </a:r>
            <a:endParaRPr/>
          </a:p>
          <a:p>
            <a:pPr indent="0" lvl="0" marL="0" rtl="0" algn="l">
              <a:spcBef>
                <a:spcPts val="0"/>
              </a:spcBef>
              <a:spcAft>
                <a:spcPts val="0"/>
              </a:spcAft>
              <a:buNone/>
            </a:pPr>
            <a:r>
              <a:rPr lang="en"/>
              <a:t> </a:t>
            </a:r>
            <a:endParaRPr/>
          </a:p>
          <a:p>
            <a:pPr indent="0" lvl="0" marL="0" rtl="0" algn="l">
              <a:spcBef>
                <a:spcPts val="0"/>
              </a:spcBef>
              <a:spcAft>
                <a:spcPts val="0"/>
              </a:spcAft>
              <a:buNone/>
            </a:pPr>
            <a:r>
              <a:rPr lang="en"/>
              <a:t>As students work, circulate through the classroom to provide help where needed. If students are struggling for depth, push them with questions like, “What would you say if this ingredient were in the school lunch and no one told you?” </a:t>
            </a:r>
            <a:endParaRPr/>
          </a:p>
          <a:p>
            <a:pPr indent="0" lvl="0" marL="0" rtl="0" algn="l">
              <a:spcBef>
                <a:spcPts val="0"/>
              </a:spcBef>
              <a:spcAft>
                <a:spcPts val="0"/>
              </a:spcAft>
              <a:buNone/>
            </a:pPr>
            <a:r>
              <a:t/>
            </a:r>
            <a:endParaRPr/>
          </a:p>
        </p:txBody>
      </p:sp>
      <p:sp>
        <p:nvSpPr>
          <p:cNvPr id="226" name="Google Shape;226;g6c5773ef1c_2_1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2" name="Shape 232"/>
        <p:cNvGrpSpPr/>
        <p:nvPr/>
      </p:nvGrpSpPr>
      <p:grpSpPr>
        <a:xfrm>
          <a:off x="0" y="0"/>
          <a:ext cx="0" cy="0"/>
          <a:chOff x="0" y="0"/>
          <a:chExt cx="0" cy="0"/>
        </a:xfrm>
      </p:grpSpPr>
      <p:sp>
        <p:nvSpPr>
          <p:cNvPr id="233" name="Google Shape;233;g6c5773ef1c_2_13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4" name="Google Shape;234;g6c5773ef1c_2_1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a:t>Instructor Notes:</a:t>
            </a:r>
            <a:endParaRPr/>
          </a:p>
          <a:p>
            <a:pPr indent="0" lvl="0" marL="0" rtl="0" algn="l">
              <a:spcBef>
                <a:spcPts val="0"/>
              </a:spcBef>
              <a:spcAft>
                <a:spcPts val="0"/>
              </a:spcAft>
              <a:buNone/>
            </a:pPr>
            <a:r>
              <a:rPr lang="en"/>
              <a:t>Instruct students to pick one group member (or you can choose one) to share out what they learned about their assigned chemical and what their group’s reaction was to the info. Tell the other students listening in class to snap their figures if the speaker mentions a reaction that their group had as well or with which they agree.</a:t>
            </a:r>
            <a:endParaRPr/>
          </a:p>
          <a:p>
            <a:pPr indent="0" lvl="0" marL="0" rtl="0" algn="l">
              <a:spcBef>
                <a:spcPts val="0"/>
              </a:spcBef>
              <a:spcAft>
                <a:spcPts val="0"/>
              </a:spcAft>
              <a:buNone/>
            </a:pPr>
            <a:r>
              <a:rPr lang="en"/>
              <a:t> </a:t>
            </a:r>
            <a:endParaRPr/>
          </a:p>
          <a:p>
            <a:pPr indent="0" lvl="0" marL="0" rtl="0" algn="l">
              <a:spcBef>
                <a:spcPts val="0"/>
              </a:spcBef>
              <a:spcAft>
                <a:spcPts val="0"/>
              </a:spcAft>
              <a:buNone/>
            </a:pPr>
            <a:r>
              <a:rPr lang="en"/>
              <a:t>When all groups have presented, call out some of the common reactions mentioned and how many kids in the class agreed with those reactions.</a:t>
            </a:r>
            <a:endParaRPr/>
          </a:p>
          <a:p>
            <a:pPr indent="0" lvl="0" marL="0" rtl="0" algn="l">
              <a:spcBef>
                <a:spcPts val="0"/>
              </a:spcBef>
              <a:spcAft>
                <a:spcPts val="0"/>
              </a:spcAft>
              <a:buNone/>
            </a:pPr>
            <a:r>
              <a:t/>
            </a:r>
            <a:endParaRPr/>
          </a:p>
        </p:txBody>
      </p:sp>
      <p:sp>
        <p:nvSpPr>
          <p:cNvPr id="235" name="Google Shape;235;g6c5773ef1c_2_1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3" name="Shape 243"/>
        <p:cNvGrpSpPr/>
        <p:nvPr/>
      </p:nvGrpSpPr>
      <p:grpSpPr>
        <a:xfrm>
          <a:off x="0" y="0"/>
          <a:ext cx="0" cy="0"/>
          <a:chOff x="0" y="0"/>
          <a:chExt cx="0" cy="0"/>
        </a:xfrm>
      </p:grpSpPr>
      <p:sp>
        <p:nvSpPr>
          <p:cNvPr id="244" name="Google Shape;244;g6c5773ef1c_2_14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5" name="Google Shape;245;g6c5773ef1c_2_1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a:t>Instructor Notes:</a:t>
            </a:r>
            <a:endParaRPr/>
          </a:p>
          <a:p>
            <a:pPr indent="0" lvl="0" marL="0" rtl="0" algn="l">
              <a:spcBef>
                <a:spcPts val="0"/>
              </a:spcBef>
              <a:spcAft>
                <a:spcPts val="0"/>
              </a:spcAft>
              <a:buNone/>
            </a:pPr>
            <a:r>
              <a:rPr b="0" i="0" lang="en" sz="1200" u="none" cap="none" strike="noStrike">
                <a:solidFill>
                  <a:schemeClr val="dk1"/>
                </a:solidFill>
                <a:latin typeface="Calibri"/>
                <a:ea typeface="Calibri"/>
                <a:cs typeface="Calibri"/>
                <a:sym typeface="Calibri"/>
              </a:rPr>
              <a:t>Explain to students that e-cigarettes come with other risks as well. Some have been known to unexpectedly explode in a person’s pocket or mouth. While there have been no reports of JUUL and other USB e-cigarette devices exploding, several other battery-operated e-cigarette devices have the potential to explode and have on multiple occasions. There have been multiple reports of battery-operated e-cigarettes exploding either due to user or manufacturer error.*</a:t>
            </a:r>
            <a:endParaRPr/>
          </a:p>
          <a:p>
            <a:pPr indent="0" lvl="0" marL="0" rtl="0" algn="l">
              <a:spcBef>
                <a:spcPts val="0"/>
              </a:spcBef>
              <a:spcAft>
                <a:spcPts val="0"/>
              </a:spcAft>
              <a:buNone/>
            </a:pPr>
            <a:r>
              <a:rPr b="0" i="0" lang="en" sz="1200" u="none" cap="none" strike="noStrike">
                <a:solidFill>
                  <a:schemeClr val="dk1"/>
                </a:solidFill>
                <a:latin typeface="Calibri"/>
                <a:ea typeface="Calibri"/>
                <a:cs typeface="Calibri"/>
                <a:sym typeface="Calibri"/>
              </a:rPr>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t>
            </a:r>
            <a:r>
              <a:rPr lang="en" u="sng">
                <a:solidFill>
                  <a:schemeClr val="hlink"/>
                </a:solidFill>
                <a:hlinkClick r:id="rId2"/>
              </a:rPr>
              <a:t>https://www.fda.gov/tobacco-products/products-ingredients-components/tips-help-avoid-vape-battery-explosions</a:t>
            </a:r>
            <a:r>
              <a:rPr lang="en"/>
              <a:t> </a:t>
            </a:r>
            <a:endParaRPr/>
          </a:p>
          <a:p>
            <a:pPr indent="0" lvl="0" marL="0" rtl="0" algn="l">
              <a:spcBef>
                <a:spcPts val="0"/>
              </a:spcBef>
              <a:spcAft>
                <a:spcPts val="0"/>
              </a:spcAft>
              <a:buNone/>
            </a:pPr>
            <a:r>
              <a:t/>
            </a:r>
            <a:endParaRPr/>
          </a:p>
        </p:txBody>
      </p:sp>
      <p:sp>
        <p:nvSpPr>
          <p:cNvPr id="246" name="Google Shape;246;g6c5773ef1c_2_1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1" name="Shape 251"/>
        <p:cNvGrpSpPr/>
        <p:nvPr/>
      </p:nvGrpSpPr>
      <p:grpSpPr>
        <a:xfrm>
          <a:off x="0" y="0"/>
          <a:ext cx="0" cy="0"/>
          <a:chOff x="0" y="0"/>
          <a:chExt cx="0" cy="0"/>
        </a:xfrm>
      </p:grpSpPr>
      <p:sp>
        <p:nvSpPr>
          <p:cNvPr id="252" name="Google Shape;252;g6c5773ef1c_17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3" name="Google Shape;253;g6c5773ef1c_17_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a:t>Instructor Notes:</a:t>
            </a:r>
            <a:endParaRPr/>
          </a:p>
          <a:p>
            <a:pPr indent="0" lvl="0" marL="0" rtl="0" algn="l">
              <a:spcBef>
                <a:spcPts val="0"/>
              </a:spcBef>
              <a:spcAft>
                <a:spcPts val="0"/>
              </a:spcAft>
              <a:buNone/>
            </a:pPr>
            <a:r>
              <a:rPr lang="en"/>
              <a:t>Distribute an index card or square of paper to each student. Instruct each student to think about what they just learned and write down what they think are negative consequences (or side-effects) of using e-cigarettes. Prompt students to not only list out health consequences but also possible social and emotional consequences like what could happen in their friend groups, with their parents, to their wallets, etc.</a:t>
            </a:r>
            <a:endParaRPr/>
          </a:p>
          <a:p>
            <a:pPr indent="0" lvl="0" marL="0" rtl="0" algn="l">
              <a:spcBef>
                <a:spcPts val="0"/>
              </a:spcBef>
              <a:spcAft>
                <a:spcPts val="0"/>
              </a:spcAft>
              <a:buNone/>
            </a:pPr>
            <a:r>
              <a:rPr lang="en"/>
              <a:t> </a:t>
            </a:r>
            <a:endParaRPr/>
          </a:p>
          <a:p>
            <a:pPr indent="0" lvl="0" marL="0" rtl="0" algn="l">
              <a:spcBef>
                <a:spcPts val="0"/>
              </a:spcBef>
              <a:spcAft>
                <a:spcPts val="0"/>
              </a:spcAft>
              <a:buNone/>
            </a:pPr>
            <a:r>
              <a:rPr lang="en"/>
              <a:t>Give the students three minutes to think and write, then prompt one student from the group to collect the cards to read out loud to the group. As they do that, circulate around the room to provide help if needed. Encourage students to think deeper by asking them about specific scenarios like, “What would happen if your younger brother or sister saw you  smoking an e-cigarette?” or “What could happen if you left a JUUL  in your room and your younger brother and his friends found it?” </a:t>
            </a:r>
            <a:endParaRPr/>
          </a:p>
          <a:p>
            <a:pPr indent="0" lvl="0" marL="0" rtl="0" algn="l">
              <a:spcBef>
                <a:spcPts val="0"/>
              </a:spcBef>
              <a:spcAft>
                <a:spcPts val="0"/>
              </a:spcAft>
              <a:buNone/>
            </a:pPr>
            <a:r>
              <a:t/>
            </a:r>
            <a:endParaRPr/>
          </a:p>
        </p:txBody>
      </p:sp>
      <p:sp>
        <p:nvSpPr>
          <p:cNvPr id="254" name="Google Shape;254;g6c5773ef1c_17_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0" name="Shape 260"/>
        <p:cNvGrpSpPr/>
        <p:nvPr/>
      </p:nvGrpSpPr>
      <p:grpSpPr>
        <a:xfrm>
          <a:off x="0" y="0"/>
          <a:ext cx="0" cy="0"/>
          <a:chOff x="0" y="0"/>
          <a:chExt cx="0" cy="0"/>
        </a:xfrm>
      </p:grpSpPr>
      <p:sp>
        <p:nvSpPr>
          <p:cNvPr id="261" name="Google Shape;261;g6c5773ef1c_2_15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2" name="Google Shape;262;g6c5773ef1c_2_1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a:latin typeface="Arial"/>
                <a:ea typeface="Arial"/>
                <a:cs typeface="Arial"/>
                <a:sym typeface="Arial"/>
              </a:rPr>
              <a:t>Instructor Notes:</a:t>
            </a:r>
            <a:endParaRPr/>
          </a:p>
          <a:p>
            <a:pPr indent="0" lvl="0" marL="0" rtl="0" algn="l">
              <a:spcBef>
                <a:spcPts val="0"/>
              </a:spcBef>
              <a:spcAft>
                <a:spcPts val="0"/>
              </a:spcAft>
              <a:buNone/>
            </a:pPr>
            <a:r>
              <a:rPr lang="en"/>
              <a:t>Ask each group to share one or two responses and write them on a whiteboard or space where all students can see. </a:t>
            </a:r>
            <a:br>
              <a:rPr lang="en"/>
            </a:br>
            <a:endParaRPr/>
          </a:p>
          <a:p>
            <a:pPr indent="0" lvl="0" marL="0" rtl="0" algn="l">
              <a:spcBef>
                <a:spcPts val="0"/>
              </a:spcBef>
              <a:spcAft>
                <a:spcPts val="0"/>
              </a:spcAft>
              <a:buNone/>
            </a:pPr>
            <a:r>
              <a:rPr lang="en"/>
              <a:t>Click to reveal a list of common responses but be sure to add more from students in their words.</a:t>
            </a:r>
            <a:endParaRPr/>
          </a:p>
          <a:p>
            <a:pPr indent="0" lvl="0" marL="0" rtl="0" algn="l">
              <a:spcBef>
                <a:spcPts val="0"/>
              </a:spcBef>
              <a:spcAft>
                <a:spcPts val="0"/>
              </a:spcAft>
              <a:buNone/>
            </a:pPr>
            <a:r>
              <a:t/>
            </a:r>
            <a:endParaRPr/>
          </a:p>
        </p:txBody>
      </p:sp>
      <p:sp>
        <p:nvSpPr>
          <p:cNvPr id="263" name="Google Shape;263;g6c5773ef1c_2_15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0" name="Shape 270"/>
        <p:cNvGrpSpPr/>
        <p:nvPr/>
      </p:nvGrpSpPr>
      <p:grpSpPr>
        <a:xfrm>
          <a:off x="0" y="0"/>
          <a:ext cx="0" cy="0"/>
          <a:chOff x="0" y="0"/>
          <a:chExt cx="0" cy="0"/>
        </a:xfrm>
      </p:grpSpPr>
      <p:sp>
        <p:nvSpPr>
          <p:cNvPr id="271" name="Google Shape;271;g6c5773ef1c_2_16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2" name="Google Shape;272;g6c5773ef1c_2_1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a:t>Instructor Notes:</a:t>
            </a:r>
            <a:endParaRPr/>
          </a:p>
          <a:p>
            <a:pPr indent="0" lvl="0" marL="0" rtl="0" algn="l">
              <a:spcBef>
                <a:spcPts val="0"/>
              </a:spcBef>
              <a:spcAft>
                <a:spcPts val="0"/>
              </a:spcAft>
              <a:buNone/>
            </a:pPr>
            <a:r>
              <a:rPr lang="en"/>
              <a:t>Reinforce students’ learning by reviewing the following points:</a:t>
            </a:r>
            <a:endParaRPr sz="1100"/>
          </a:p>
          <a:p>
            <a:pPr indent="0" lvl="1" marL="457200" rtl="0" algn="l">
              <a:spcBef>
                <a:spcPts val="0"/>
              </a:spcBef>
              <a:spcAft>
                <a:spcPts val="0"/>
              </a:spcAft>
              <a:buNone/>
            </a:pPr>
            <a:r>
              <a:rPr lang="en"/>
              <a:t>-E-cigarettes contain toxic chemicals including nicotine.</a:t>
            </a:r>
            <a:endParaRPr sz="1100"/>
          </a:p>
          <a:p>
            <a:pPr indent="0" lvl="1" marL="457200" rtl="0" algn="l">
              <a:spcBef>
                <a:spcPts val="0"/>
              </a:spcBef>
              <a:spcAft>
                <a:spcPts val="0"/>
              </a:spcAft>
              <a:buNone/>
            </a:pPr>
            <a:r>
              <a:rPr lang="en"/>
              <a:t>-Nicotine is addictive, especially for young people. </a:t>
            </a:r>
            <a:endParaRPr sz="1100"/>
          </a:p>
          <a:p>
            <a:pPr indent="0" lvl="1" marL="457200" rtl="0" algn="l">
              <a:spcBef>
                <a:spcPts val="0"/>
              </a:spcBef>
              <a:spcAft>
                <a:spcPts val="0"/>
              </a:spcAft>
              <a:buNone/>
            </a:pPr>
            <a:r>
              <a:rPr lang="en"/>
              <a:t>-There are many negative consequences of using e-cigarettes.</a:t>
            </a:r>
            <a:endParaRPr sz="1100"/>
          </a:p>
          <a:p>
            <a:pPr indent="0" lvl="0" marL="0" rtl="0" algn="l">
              <a:spcBef>
                <a:spcPts val="0"/>
              </a:spcBef>
              <a:spcAft>
                <a:spcPts val="0"/>
              </a:spcAft>
              <a:buNone/>
            </a:pPr>
            <a:r>
              <a:t/>
            </a:r>
            <a:endParaRPr/>
          </a:p>
        </p:txBody>
      </p:sp>
      <p:sp>
        <p:nvSpPr>
          <p:cNvPr id="273" name="Google Shape;273;g6c5773ef1c_2_16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8" name="Shape 278"/>
        <p:cNvGrpSpPr/>
        <p:nvPr/>
      </p:nvGrpSpPr>
      <p:grpSpPr>
        <a:xfrm>
          <a:off x="0" y="0"/>
          <a:ext cx="0" cy="0"/>
          <a:chOff x="0" y="0"/>
          <a:chExt cx="0" cy="0"/>
        </a:xfrm>
      </p:grpSpPr>
      <p:sp>
        <p:nvSpPr>
          <p:cNvPr id="279" name="Google Shape;279;g6c5773ef1c_2_168: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g6c5773ef1c_2_16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 name="Shape 114"/>
        <p:cNvGrpSpPr/>
        <p:nvPr/>
      </p:nvGrpSpPr>
      <p:grpSpPr>
        <a:xfrm>
          <a:off x="0" y="0"/>
          <a:ext cx="0" cy="0"/>
          <a:chOff x="0" y="0"/>
          <a:chExt cx="0" cy="0"/>
        </a:xfrm>
      </p:grpSpPr>
      <p:sp>
        <p:nvSpPr>
          <p:cNvPr id="115" name="Google Shape;115;g6c5773ef1c_2_38: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g6c5773ef1c_2_3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4" name="Shape 284"/>
        <p:cNvGrpSpPr/>
        <p:nvPr/>
      </p:nvGrpSpPr>
      <p:grpSpPr>
        <a:xfrm>
          <a:off x="0" y="0"/>
          <a:ext cx="0" cy="0"/>
          <a:chOff x="0" y="0"/>
          <a:chExt cx="0" cy="0"/>
        </a:xfrm>
      </p:grpSpPr>
      <p:sp>
        <p:nvSpPr>
          <p:cNvPr id="285" name="Google Shape;285;g6c5773ef1c_2_17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6" name="Google Shape;286;g6c5773ef1c_2_17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a:t>Instructor Notes:</a:t>
            </a:r>
            <a:endParaRPr/>
          </a:p>
          <a:p>
            <a:pPr indent="0" lvl="0" marL="0" rtl="0" algn="l">
              <a:spcBef>
                <a:spcPts val="0"/>
              </a:spcBef>
              <a:spcAft>
                <a:spcPts val="0"/>
              </a:spcAft>
              <a:buNone/>
            </a:pPr>
            <a:r>
              <a:rPr lang="en"/>
              <a:t>Reinforce students’ learning by reviewing the following points:</a:t>
            </a:r>
            <a:endParaRPr sz="1100"/>
          </a:p>
          <a:p>
            <a:pPr indent="0" lvl="1" marL="457200" rtl="0" algn="l">
              <a:spcBef>
                <a:spcPts val="0"/>
              </a:spcBef>
              <a:spcAft>
                <a:spcPts val="0"/>
              </a:spcAft>
              <a:buNone/>
            </a:pPr>
            <a:r>
              <a:rPr lang="en"/>
              <a:t>-E-cigarettes contain toxic chemicals including nicotine.</a:t>
            </a:r>
            <a:endParaRPr sz="1100"/>
          </a:p>
          <a:p>
            <a:pPr indent="0" lvl="1" marL="457200" rtl="0" algn="l">
              <a:spcBef>
                <a:spcPts val="0"/>
              </a:spcBef>
              <a:spcAft>
                <a:spcPts val="0"/>
              </a:spcAft>
              <a:buNone/>
            </a:pPr>
            <a:r>
              <a:rPr lang="en"/>
              <a:t>-Nicotine is addictive, especially for young people. </a:t>
            </a:r>
            <a:endParaRPr sz="1100"/>
          </a:p>
          <a:p>
            <a:pPr indent="0" lvl="1" marL="457200" rtl="0" algn="l">
              <a:spcBef>
                <a:spcPts val="0"/>
              </a:spcBef>
              <a:spcAft>
                <a:spcPts val="0"/>
              </a:spcAft>
              <a:buNone/>
            </a:pPr>
            <a:r>
              <a:rPr lang="en"/>
              <a:t>-There are many negative consequences of using e-cigarettes.</a:t>
            </a:r>
            <a:endParaRPr sz="1100"/>
          </a:p>
          <a:p>
            <a:pPr indent="0" lvl="0" marL="0" rtl="0" algn="l">
              <a:spcBef>
                <a:spcPts val="0"/>
              </a:spcBef>
              <a:spcAft>
                <a:spcPts val="0"/>
              </a:spcAft>
              <a:buNone/>
            </a:pPr>
            <a:r>
              <a:t/>
            </a:r>
            <a:endParaRPr/>
          </a:p>
        </p:txBody>
      </p:sp>
      <p:sp>
        <p:nvSpPr>
          <p:cNvPr id="287" name="Google Shape;287;g6c5773ef1c_2_17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3" name="Shape 293"/>
        <p:cNvGrpSpPr/>
        <p:nvPr/>
      </p:nvGrpSpPr>
      <p:grpSpPr>
        <a:xfrm>
          <a:off x="0" y="0"/>
          <a:ext cx="0" cy="0"/>
          <a:chOff x="0" y="0"/>
          <a:chExt cx="0" cy="0"/>
        </a:xfrm>
      </p:grpSpPr>
      <p:sp>
        <p:nvSpPr>
          <p:cNvPr id="294" name="Google Shape;294;g6c5773ef1c_2_17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5" name="Google Shape;295;g6c5773ef1c_2_17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a:t>Instructor Notes:</a:t>
            </a:r>
            <a:endParaRPr/>
          </a:p>
          <a:p>
            <a:pPr indent="0" lvl="0" marL="0" rtl="0" algn="l">
              <a:spcBef>
                <a:spcPts val="0"/>
              </a:spcBef>
              <a:spcAft>
                <a:spcPts val="0"/>
              </a:spcAft>
              <a:buNone/>
            </a:pPr>
            <a:r>
              <a:rPr lang="en"/>
              <a:t>Explain to students that all states have restrictions for minors around the sale, purchase, or use of e-cigarettes or nicotine containers. Most states require you to be at least 18, although a number of states have increased the age to 21 in order to purchase.</a:t>
            </a:r>
            <a:br>
              <a:rPr lang="en"/>
            </a:br>
            <a:endParaRPr/>
          </a:p>
          <a:p>
            <a:pPr indent="0" lvl="0" marL="0" rtl="0" algn="l">
              <a:spcBef>
                <a:spcPts val="0"/>
              </a:spcBef>
              <a:spcAft>
                <a:spcPts val="0"/>
              </a:spcAft>
              <a:buNone/>
            </a:pPr>
            <a:r>
              <a:rPr lang="en"/>
              <a:t>Click to reveal your state’s laws.</a:t>
            </a:r>
            <a:endParaRPr/>
          </a:p>
          <a:p>
            <a:pPr indent="0" lvl="0" marL="0" rtl="0" algn="l">
              <a:spcBef>
                <a:spcPts val="0"/>
              </a:spcBef>
              <a:spcAft>
                <a:spcPts val="0"/>
              </a:spcAft>
              <a:buNone/>
            </a:pPr>
            <a:r>
              <a:t/>
            </a:r>
            <a:endParaRPr/>
          </a:p>
        </p:txBody>
      </p:sp>
      <p:sp>
        <p:nvSpPr>
          <p:cNvPr id="296" name="Google Shape;296;g6c5773ef1c_2_17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5" name="Shape 305"/>
        <p:cNvGrpSpPr/>
        <p:nvPr/>
      </p:nvGrpSpPr>
      <p:grpSpPr>
        <a:xfrm>
          <a:off x="0" y="0"/>
          <a:ext cx="0" cy="0"/>
          <a:chOff x="0" y="0"/>
          <a:chExt cx="0" cy="0"/>
        </a:xfrm>
      </p:grpSpPr>
      <p:sp>
        <p:nvSpPr>
          <p:cNvPr id="306" name="Google Shape;306;g6c5773ef1c_2_18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7" name="Google Shape;307;g6c5773ef1c_2_1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a:latin typeface="Arial"/>
                <a:ea typeface="Arial"/>
                <a:cs typeface="Arial"/>
                <a:sym typeface="Arial"/>
              </a:rPr>
              <a:t>Instructor Notes:</a:t>
            </a:r>
            <a:endParaRPr/>
          </a:p>
          <a:p>
            <a:pPr indent="0" lvl="0" marL="0" rtl="0" algn="l">
              <a:spcBef>
                <a:spcPts val="0"/>
              </a:spcBef>
              <a:spcAft>
                <a:spcPts val="0"/>
              </a:spcAft>
              <a:buNone/>
            </a:pPr>
            <a:r>
              <a:rPr lang="en"/>
              <a:t>Share your school/district policy about cigarettes and e-cigarettes as well as any consequences the students might incur if they use e-cigarettes on school property.</a:t>
            </a:r>
            <a:endParaRPr/>
          </a:p>
          <a:p>
            <a:pPr indent="0" lvl="0" marL="0" rtl="0" algn="l">
              <a:spcBef>
                <a:spcPts val="0"/>
              </a:spcBef>
              <a:spcAft>
                <a:spcPts val="0"/>
              </a:spcAft>
              <a:buNone/>
            </a:pPr>
            <a:r>
              <a:t/>
            </a:r>
            <a:endParaRPr/>
          </a:p>
        </p:txBody>
      </p:sp>
      <p:sp>
        <p:nvSpPr>
          <p:cNvPr id="308" name="Google Shape;308;g6c5773ef1c_2_18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5" name="Shape 315"/>
        <p:cNvGrpSpPr/>
        <p:nvPr/>
      </p:nvGrpSpPr>
      <p:grpSpPr>
        <a:xfrm>
          <a:off x="0" y="0"/>
          <a:ext cx="0" cy="0"/>
          <a:chOff x="0" y="0"/>
          <a:chExt cx="0" cy="0"/>
        </a:xfrm>
      </p:grpSpPr>
      <p:sp>
        <p:nvSpPr>
          <p:cNvPr id="316" name="Google Shape;316;g6c5773ef1c_2_19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7" name="Google Shape;317;g6c5773ef1c_2_19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a:t>Instructor Notes:</a:t>
            </a:r>
            <a:endParaRPr/>
          </a:p>
          <a:p>
            <a:pPr indent="0" lvl="0" marL="0" rtl="0" algn="l">
              <a:spcBef>
                <a:spcPts val="0"/>
              </a:spcBef>
              <a:spcAft>
                <a:spcPts val="0"/>
              </a:spcAft>
              <a:buNone/>
            </a:pPr>
            <a:r>
              <a:rPr lang="en"/>
              <a:t>Ask students to guess the following on scratch paper “</a:t>
            </a:r>
            <a:r>
              <a:rPr i="1" lang="en"/>
              <a:t>What percentage of high school students have used e-cigarettes in the past 30 days?</a:t>
            </a:r>
            <a:r>
              <a:rPr lang="en"/>
              <a:t>” and </a:t>
            </a:r>
            <a:r>
              <a:rPr i="1" lang="en"/>
              <a:t>“What percentage of middle school students have used e-cigarettes in the past 30 days?</a:t>
            </a:r>
            <a:r>
              <a:rPr lang="en"/>
              <a:t>”. Then prompt students to  share some of their guesses.</a:t>
            </a:r>
            <a:endParaRPr/>
          </a:p>
          <a:p>
            <a:pPr indent="0" lvl="0" marL="0" rtl="0" algn="l">
              <a:spcBef>
                <a:spcPts val="0"/>
              </a:spcBef>
              <a:spcAft>
                <a:spcPts val="0"/>
              </a:spcAft>
              <a:buNone/>
            </a:pPr>
            <a:r>
              <a:rPr lang="en"/>
              <a:t> </a:t>
            </a:r>
            <a:endParaRPr/>
          </a:p>
          <a:p>
            <a:pPr indent="0" lvl="0" marL="0" rtl="0" algn="l">
              <a:spcBef>
                <a:spcPts val="0"/>
              </a:spcBef>
              <a:spcAft>
                <a:spcPts val="0"/>
              </a:spcAft>
              <a:buNone/>
            </a:pPr>
            <a:r>
              <a:rPr lang="en"/>
              <a:t>Click to reveal the actual numbers to students: 20.8% of high schoolers and 4.9% of middle schools reported using an e-cigarette in the previous 30 days. </a:t>
            </a:r>
            <a:endParaRPr/>
          </a:p>
          <a:p>
            <a:pPr indent="0" lvl="0" marL="0" rtl="0" algn="l">
              <a:spcBef>
                <a:spcPts val="0"/>
              </a:spcBef>
              <a:spcAft>
                <a:spcPts val="0"/>
              </a:spcAft>
              <a:buNone/>
            </a:pPr>
            <a:r>
              <a:rPr lang="en"/>
              <a:t> </a:t>
            </a:r>
            <a:endParaRPr/>
          </a:p>
          <a:p>
            <a:pPr indent="0" lvl="0" marL="0" rtl="0" algn="l">
              <a:spcBef>
                <a:spcPts val="0"/>
              </a:spcBef>
              <a:spcAft>
                <a:spcPts val="0"/>
              </a:spcAft>
              <a:buNone/>
            </a:pPr>
            <a:r>
              <a:rPr lang="en"/>
              <a:t>Reinforce to students that this means that very few high schoolers and even fewer middle school students choose to use e-cigarettes.</a:t>
            </a:r>
            <a:endParaRPr/>
          </a:p>
          <a:p>
            <a:pPr indent="0" lvl="0" marL="0" rtl="0" algn="l">
              <a:spcBef>
                <a:spcPts val="0"/>
              </a:spcBef>
              <a:spcAft>
                <a:spcPts val="0"/>
              </a:spcAft>
              <a:buNone/>
            </a:pPr>
            <a:r>
              <a:rPr lang="en"/>
              <a:t> </a:t>
            </a:r>
            <a:endParaRPr/>
          </a:p>
          <a:p>
            <a:pPr indent="0" lvl="0" marL="0" rtl="0" algn="l">
              <a:spcBef>
                <a:spcPts val="0"/>
              </a:spcBef>
              <a:spcAft>
                <a:spcPts val="0"/>
              </a:spcAft>
              <a:buNone/>
            </a:pPr>
            <a:r>
              <a:rPr lang="en"/>
              <a:t>Ask students if they are surprised by these numbers and why they might have guessed they were higher. Help them realize that things like advertising, news coverage, social media, and word of mouth or gossip may cause them to think that more students are doing it than actually are. </a:t>
            </a:r>
            <a:endParaRPr/>
          </a:p>
          <a:p>
            <a:pPr indent="0" lvl="0" marL="0" rtl="0" algn="l">
              <a:spcBef>
                <a:spcPts val="0"/>
              </a:spcBef>
              <a:spcAft>
                <a:spcPts val="0"/>
              </a:spcAft>
              <a:buNone/>
            </a:pPr>
            <a:r>
              <a:t/>
            </a:r>
            <a:endParaRPr/>
          </a:p>
        </p:txBody>
      </p:sp>
      <p:sp>
        <p:nvSpPr>
          <p:cNvPr id="318" name="Google Shape;318;g6c5773ef1c_2_19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4" name="Shape 344"/>
        <p:cNvGrpSpPr/>
        <p:nvPr/>
      </p:nvGrpSpPr>
      <p:grpSpPr>
        <a:xfrm>
          <a:off x="0" y="0"/>
          <a:ext cx="0" cy="0"/>
          <a:chOff x="0" y="0"/>
          <a:chExt cx="0" cy="0"/>
        </a:xfrm>
      </p:grpSpPr>
      <p:sp>
        <p:nvSpPr>
          <p:cNvPr id="345" name="Google Shape;345;g6c5773ef1c_2_20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6" name="Google Shape;346;g6c5773ef1c_2_20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a:t>Instructor Notes:</a:t>
            </a:r>
            <a:endParaRPr/>
          </a:p>
          <a:p>
            <a:pPr indent="0" lvl="0" marL="0" rtl="0" algn="l">
              <a:spcBef>
                <a:spcPts val="0"/>
              </a:spcBef>
              <a:spcAft>
                <a:spcPts val="0"/>
              </a:spcAft>
              <a:buNone/>
            </a:pPr>
            <a:r>
              <a:rPr lang="en"/>
              <a:t>Instruct students to get into their groups from the previous session. Distribute an index card or square of paper to each student. </a:t>
            </a:r>
            <a:br>
              <a:rPr lang="en"/>
            </a:br>
            <a:endParaRPr/>
          </a:p>
          <a:p>
            <a:pPr indent="0" lvl="0" marL="0" rtl="0" algn="l">
              <a:spcBef>
                <a:spcPts val="0"/>
              </a:spcBef>
              <a:spcAft>
                <a:spcPts val="0"/>
              </a:spcAft>
              <a:buNone/>
            </a:pPr>
            <a:r>
              <a:rPr lang="en"/>
              <a:t>Ask students to independently record responses to the following question on the front side of their index card: “</a:t>
            </a:r>
            <a:r>
              <a:rPr i="1" lang="en"/>
              <a:t>Why might young people experiment with e-cigarettes?</a:t>
            </a:r>
            <a:r>
              <a:rPr lang="en"/>
              <a:t>” On the back side, they should record responses to the following question: “</a:t>
            </a:r>
            <a:r>
              <a:rPr i="1" lang="en"/>
              <a:t>What are some positive things young people can do instead of using e-cigarettes</a:t>
            </a:r>
            <a:r>
              <a:rPr lang="en"/>
              <a:t>?”</a:t>
            </a:r>
            <a:endParaRPr/>
          </a:p>
          <a:p>
            <a:pPr indent="0" lvl="0" marL="0" rtl="0" algn="l">
              <a:spcBef>
                <a:spcPts val="0"/>
              </a:spcBef>
              <a:spcAft>
                <a:spcPts val="0"/>
              </a:spcAft>
              <a:buNone/>
            </a:pPr>
            <a:r>
              <a:t/>
            </a:r>
            <a:endParaRPr/>
          </a:p>
        </p:txBody>
      </p:sp>
      <p:sp>
        <p:nvSpPr>
          <p:cNvPr id="347" name="Google Shape;347;g6c5773ef1c_2_20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6" name="Shape 356"/>
        <p:cNvGrpSpPr/>
        <p:nvPr/>
      </p:nvGrpSpPr>
      <p:grpSpPr>
        <a:xfrm>
          <a:off x="0" y="0"/>
          <a:ext cx="0" cy="0"/>
          <a:chOff x="0" y="0"/>
          <a:chExt cx="0" cy="0"/>
        </a:xfrm>
      </p:grpSpPr>
      <p:sp>
        <p:nvSpPr>
          <p:cNvPr id="357" name="Google Shape;357;g6c5773ef1c_2_21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8" name="Google Shape;358;g6c5773ef1c_2_2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en">
                <a:solidFill>
                  <a:srgbClr val="222222"/>
                </a:solidFill>
                <a:highlight>
                  <a:srgbClr val="FFFFFF"/>
                </a:highlight>
                <a:latin typeface="Arial"/>
                <a:ea typeface="Arial"/>
                <a:cs typeface="Arial"/>
                <a:sym typeface="Arial"/>
              </a:rPr>
              <a:t>Instructor Notes:</a:t>
            </a:r>
            <a:endParaRPr/>
          </a:p>
          <a:p>
            <a:pPr indent="0" lvl="0" marL="0" rtl="0" algn="l">
              <a:spcBef>
                <a:spcPts val="0"/>
              </a:spcBef>
              <a:spcAft>
                <a:spcPts val="0"/>
              </a:spcAft>
              <a:buNone/>
            </a:pPr>
            <a:r>
              <a:rPr lang="en">
                <a:highlight>
                  <a:srgbClr val="FFFFFF"/>
                </a:highlight>
              </a:rPr>
              <a:t>Instruct one student from each group to collect the index cards and read the reasons for use and positive alternatives aloud to their group. Each group will then share 1 or 2 of the reasons for use and positive alternatives with the whole class.</a:t>
            </a:r>
            <a:br>
              <a:rPr lang="en">
                <a:highlight>
                  <a:srgbClr val="FFFFFF"/>
                </a:highlight>
              </a:rPr>
            </a:br>
            <a:endParaRPr>
              <a:highlight>
                <a:srgbClr val="FFFFFF"/>
              </a:highlight>
            </a:endParaRPr>
          </a:p>
          <a:p>
            <a:pPr indent="0" lvl="0" marL="0" rtl="0" algn="l">
              <a:spcBef>
                <a:spcPts val="0"/>
              </a:spcBef>
              <a:spcAft>
                <a:spcPts val="0"/>
              </a:spcAft>
              <a:buNone/>
            </a:pPr>
            <a:r>
              <a:rPr lang="en">
                <a:highlight>
                  <a:srgbClr val="FFFFFF"/>
                </a:highlight>
              </a:rPr>
              <a:t>As students share, record their responses in the table.</a:t>
            </a:r>
            <a:endParaRPr/>
          </a:p>
          <a:p>
            <a:pPr indent="0" lvl="0" marL="0" rtl="0" algn="l">
              <a:spcBef>
                <a:spcPts val="0"/>
              </a:spcBef>
              <a:spcAft>
                <a:spcPts val="0"/>
              </a:spcAft>
              <a:buNone/>
            </a:pPr>
            <a:r>
              <a:t/>
            </a:r>
            <a:endParaRPr/>
          </a:p>
        </p:txBody>
      </p:sp>
      <p:sp>
        <p:nvSpPr>
          <p:cNvPr id="359" name="Google Shape;359;g6c5773ef1c_2_2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4" name="Shape 364"/>
        <p:cNvGrpSpPr/>
        <p:nvPr/>
      </p:nvGrpSpPr>
      <p:grpSpPr>
        <a:xfrm>
          <a:off x="0" y="0"/>
          <a:ext cx="0" cy="0"/>
          <a:chOff x="0" y="0"/>
          <a:chExt cx="0" cy="0"/>
        </a:xfrm>
      </p:grpSpPr>
      <p:sp>
        <p:nvSpPr>
          <p:cNvPr id="365" name="Google Shape;365;g6c5773ef1c_2_22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6" name="Google Shape;366;g6c5773ef1c_2_2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a:latin typeface="Arial"/>
                <a:ea typeface="Arial"/>
                <a:cs typeface="Arial"/>
                <a:sym typeface="Arial"/>
              </a:rPr>
              <a:t>Instructor Notes:</a:t>
            </a:r>
            <a:endParaRPr/>
          </a:p>
          <a:p>
            <a:pPr indent="0" lvl="0" marL="0" rtl="0" algn="l">
              <a:spcBef>
                <a:spcPts val="0"/>
              </a:spcBef>
              <a:spcAft>
                <a:spcPts val="0"/>
              </a:spcAft>
              <a:buNone/>
            </a:pPr>
            <a:r>
              <a:rPr b="0" i="0" lang="en" sz="1200" u="none" cap="none" strike="noStrike">
                <a:solidFill>
                  <a:schemeClr val="dk1"/>
                </a:solidFill>
                <a:latin typeface="Calibri"/>
                <a:ea typeface="Calibri"/>
                <a:cs typeface="Calibri"/>
                <a:sym typeface="Calibri"/>
              </a:rPr>
              <a:t>Explain that refusal skills are strategies to help people avoid participating in high-risk behaviors. </a:t>
            </a:r>
            <a:br>
              <a:rPr b="0" i="0" lang="en" sz="1200" u="none" cap="none" strike="noStrike">
                <a:solidFill>
                  <a:schemeClr val="dk1"/>
                </a:solidFill>
                <a:latin typeface="Calibri"/>
                <a:ea typeface="Calibri"/>
                <a:cs typeface="Calibri"/>
                <a:sym typeface="Calibri"/>
              </a:rPr>
            </a:br>
            <a:endParaRPr b="0" i="0" sz="1200" u="none" cap="none" strike="noStrike">
              <a:solidFill>
                <a:schemeClr val="dk1"/>
              </a:solidFill>
              <a:latin typeface="Calibri"/>
              <a:ea typeface="Calibri"/>
              <a:cs typeface="Calibri"/>
              <a:sym typeface="Calibri"/>
            </a:endParaRPr>
          </a:p>
          <a:p>
            <a:pPr indent="0" lvl="0" marL="0" rtl="0" algn="l">
              <a:spcBef>
                <a:spcPts val="0"/>
              </a:spcBef>
              <a:spcAft>
                <a:spcPts val="0"/>
              </a:spcAft>
              <a:buNone/>
            </a:pPr>
            <a:r>
              <a:rPr b="0" i="0" lang="en" sz="1200" u="none" cap="none" strike="noStrike">
                <a:solidFill>
                  <a:schemeClr val="dk1"/>
                </a:solidFill>
                <a:latin typeface="Calibri"/>
                <a:ea typeface="Calibri"/>
                <a:cs typeface="Calibri"/>
                <a:sym typeface="Calibri"/>
              </a:rPr>
              <a:t>Exit strategies are pre-planned ways of creatively removing yourself from a pressure situation that is likely to become difficult or unpleasant.</a:t>
            </a:r>
            <a:endParaRPr/>
          </a:p>
          <a:p>
            <a:pPr indent="0" lvl="0" marL="0" rtl="0" algn="l">
              <a:spcBef>
                <a:spcPts val="0"/>
              </a:spcBef>
              <a:spcAft>
                <a:spcPts val="0"/>
              </a:spcAft>
              <a:buNone/>
            </a:pPr>
            <a:r>
              <a:t/>
            </a:r>
            <a:endParaRPr/>
          </a:p>
        </p:txBody>
      </p:sp>
      <p:sp>
        <p:nvSpPr>
          <p:cNvPr id="367" name="Google Shape;367;g6c5773ef1c_2_2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5" name="Shape 375"/>
        <p:cNvGrpSpPr/>
        <p:nvPr/>
      </p:nvGrpSpPr>
      <p:grpSpPr>
        <a:xfrm>
          <a:off x="0" y="0"/>
          <a:ext cx="0" cy="0"/>
          <a:chOff x="0" y="0"/>
          <a:chExt cx="0" cy="0"/>
        </a:xfrm>
      </p:grpSpPr>
      <p:sp>
        <p:nvSpPr>
          <p:cNvPr id="376" name="Google Shape;376;g6c5773ef1c_2_23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7" name="Google Shape;377;g6c5773ef1c_2_2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en" u="none">
                <a:latin typeface="Arial"/>
                <a:ea typeface="Arial"/>
                <a:cs typeface="Arial"/>
                <a:sym typeface="Arial"/>
              </a:rPr>
              <a:t>Instructor Notes:</a:t>
            </a:r>
            <a:endParaRPr b="0" u="none">
              <a:latin typeface="Arial"/>
              <a:ea typeface="Arial"/>
              <a:cs typeface="Arial"/>
              <a:sym typeface="Arial"/>
            </a:endParaRPr>
          </a:p>
          <a:p>
            <a:pPr indent="0" lvl="0" marL="0" rtl="0" algn="l">
              <a:spcBef>
                <a:spcPts val="0"/>
              </a:spcBef>
              <a:spcAft>
                <a:spcPts val="0"/>
              </a:spcAft>
              <a:buNone/>
            </a:pPr>
            <a:r>
              <a:rPr lang="en"/>
              <a:t>Ask: What are some situations and places in which you may be offered an e-cigarette? For example, in the school bathroom, locker room, in class, at a friend’s house. Instruct students to record those situations and places on the board or scratch paper.</a:t>
            </a:r>
            <a:endParaRPr/>
          </a:p>
          <a:p>
            <a:pPr indent="0" lvl="0" marL="0" rtl="0" algn="l">
              <a:spcBef>
                <a:spcPts val="0"/>
              </a:spcBef>
              <a:spcAft>
                <a:spcPts val="0"/>
              </a:spcAft>
              <a:buNone/>
            </a:pPr>
            <a:r>
              <a:rPr lang="en"/>
              <a:t> </a:t>
            </a:r>
            <a:endParaRPr/>
          </a:p>
          <a:p>
            <a:pPr indent="0" lvl="0" marL="0" rtl="0" algn="l">
              <a:spcBef>
                <a:spcPts val="0"/>
              </a:spcBef>
              <a:spcAft>
                <a:spcPts val="0"/>
              </a:spcAft>
              <a:buNone/>
            </a:pPr>
            <a:r>
              <a:rPr lang="en"/>
              <a:t>Click once and instruct students to brainstorm with their group to come up with smart exit strategies/refusals to use when offered an e-cigarette. They can record the strategies on scratch paper.</a:t>
            </a:r>
            <a:endParaRPr/>
          </a:p>
          <a:p>
            <a:pPr indent="0" lvl="0" marL="0" rtl="0" algn="l">
              <a:spcBef>
                <a:spcPts val="0"/>
              </a:spcBef>
              <a:spcAft>
                <a:spcPts val="0"/>
              </a:spcAft>
              <a:buNone/>
            </a:pPr>
            <a:r>
              <a:rPr lang="en"/>
              <a:t> </a:t>
            </a:r>
            <a:endParaRPr/>
          </a:p>
          <a:p>
            <a:pPr indent="0" lvl="0" marL="0" rtl="0" algn="l">
              <a:spcBef>
                <a:spcPts val="0"/>
              </a:spcBef>
              <a:spcAft>
                <a:spcPts val="0"/>
              </a:spcAft>
              <a:buNone/>
            </a:pPr>
            <a:r>
              <a:rPr lang="en"/>
              <a:t>Review the strategies and responses your students developed. Explain that there are no right or wrong answers for this - but each student should feel comfortable saying ‘No’ and removing themselves from an uncomfortable or difficult situation.</a:t>
            </a:r>
            <a:endParaRPr/>
          </a:p>
          <a:p>
            <a:pPr indent="0" lvl="0" marL="0" rtl="0" algn="l">
              <a:spcBef>
                <a:spcPts val="0"/>
              </a:spcBef>
              <a:spcAft>
                <a:spcPts val="0"/>
              </a:spcAft>
              <a:buNone/>
            </a:pPr>
            <a:r>
              <a:t/>
            </a:r>
            <a:endParaRPr/>
          </a:p>
        </p:txBody>
      </p:sp>
      <p:sp>
        <p:nvSpPr>
          <p:cNvPr id="378" name="Google Shape;378;g6c5773ef1c_2_2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6" name="Shape 386"/>
        <p:cNvGrpSpPr/>
        <p:nvPr/>
      </p:nvGrpSpPr>
      <p:grpSpPr>
        <a:xfrm>
          <a:off x="0" y="0"/>
          <a:ext cx="0" cy="0"/>
          <a:chOff x="0" y="0"/>
          <a:chExt cx="0" cy="0"/>
        </a:xfrm>
      </p:grpSpPr>
      <p:sp>
        <p:nvSpPr>
          <p:cNvPr id="387" name="Google Shape;387;g6c5773ef1c_2_24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8" name="Google Shape;388;g6c5773ef1c_2_2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a:latin typeface="Arial"/>
                <a:ea typeface="Arial"/>
                <a:cs typeface="Arial"/>
                <a:sym typeface="Arial"/>
              </a:rPr>
              <a:t>Instructor Notes:</a:t>
            </a:r>
            <a:endParaRPr b="0">
              <a:latin typeface="Arial"/>
              <a:ea typeface="Arial"/>
              <a:cs typeface="Arial"/>
              <a:sym typeface="Arial"/>
            </a:endParaRPr>
          </a:p>
          <a:p>
            <a:pPr indent="0" lvl="0" marL="0" rtl="0" algn="l">
              <a:spcBef>
                <a:spcPts val="0"/>
              </a:spcBef>
              <a:spcAft>
                <a:spcPts val="0"/>
              </a:spcAft>
              <a:buNone/>
            </a:pPr>
            <a:r>
              <a:rPr lang="en"/>
              <a:t>Show examples of some successful exit strategies and emphasize ones that did not come up in the class discussion.</a:t>
            </a:r>
            <a:endParaRPr/>
          </a:p>
          <a:p>
            <a:pPr indent="0" lvl="0" marL="0" rtl="0" algn="l">
              <a:spcBef>
                <a:spcPts val="0"/>
              </a:spcBef>
              <a:spcAft>
                <a:spcPts val="0"/>
              </a:spcAft>
              <a:buNone/>
            </a:pPr>
            <a:r>
              <a:t/>
            </a:r>
            <a:endParaRPr/>
          </a:p>
        </p:txBody>
      </p:sp>
      <p:sp>
        <p:nvSpPr>
          <p:cNvPr id="389" name="Google Shape;389;g6c5773ef1c_2_2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4" name="Shape 394"/>
        <p:cNvGrpSpPr/>
        <p:nvPr/>
      </p:nvGrpSpPr>
      <p:grpSpPr>
        <a:xfrm>
          <a:off x="0" y="0"/>
          <a:ext cx="0" cy="0"/>
          <a:chOff x="0" y="0"/>
          <a:chExt cx="0" cy="0"/>
        </a:xfrm>
      </p:grpSpPr>
      <p:sp>
        <p:nvSpPr>
          <p:cNvPr id="395" name="Google Shape;395;g6c5773ef1c_2_24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6" name="Google Shape;396;g6c5773ef1c_2_2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en">
                <a:latin typeface="Arial"/>
                <a:ea typeface="Arial"/>
                <a:cs typeface="Arial"/>
                <a:sym typeface="Arial"/>
              </a:rPr>
              <a:t>Instructor Notes:</a:t>
            </a:r>
            <a:endParaRPr/>
          </a:p>
          <a:p>
            <a:pPr indent="0" lvl="0" marL="0" rtl="0" algn="l">
              <a:spcBef>
                <a:spcPts val="0"/>
              </a:spcBef>
              <a:spcAft>
                <a:spcPts val="0"/>
              </a:spcAft>
              <a:buNone/>
            </a:pPr>
            <a:r>
              <a:rPr lang="en"/>
              <a:t>Instruct students to stand up and form a large circle around the perimeter of the room.</a:t>
            </a:r>
            <a:br>
              <a:rPr lang="en"/>
            </a:br>
            <a:endParaRPr/>
          </a:p>
          <a:p>
            <a:pPr indent="0" lvl="0" marL="0" rtl="0" algn="l">
              <a:spcBef>
                <a:spcPts val="0"/>
              </a:spcBef>
              <a:spcAft>
                <a:spcPts val="0"/>
              </a:spcAft>
              <a:buNone/>
            </a:pPr>
            <a:r>
              <a:rPr lang="en"/>
              <a:t>Give a student a small, soft ball.  That student should give an exit strategy or refusal skill before tossing the ball gently to another student, who will in turn give another exit strategy or refusal skill.</a:t>
            </a:r>
            <a:br>
              <a:rPr lang="en"/>
            </a:br>
            <a:endParaRPr/>
          </a:p>
          <a:p>
            <a:pPr indent="0" lvl="0" marL="0" rtl="0" algn="l">
              <a:spcBef>
                <a:spcPts val="0"/>
              </a:spcBef>
              <a:spcAft>
                <a:spcPts val="0"/>
              </a:spcAft>
              <a:buNone/>
            </a:pPr>
            <a:r>
              <a:rPr lang="en"/>
              <a:t>This repeats until all students have had the opportunity to participate. Then, instruct students to return to their seats.</a:t>
            </a:r>
            <a:endParaRPr/>
          </a:p>
        </p:txBody>
      </p:sp>
      <p:sp>
        <p:nvSpPr>
          <p:cNvPr id="397" name="Google Shape;397;g6c5773ef1c_2_2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 name="Shape 120"/>
        <p:cNvGrpSpPr/>
        <p:nvPr/>
      </p:nvGrpSpPr>
      <p:grpSpPr>
        <a:xfrm>
          <a:off x="0" y="0"/>
          <a:ext cx="0" cy="0"/>
          <a:chOff x="0" y="0"/>
          <a:chExt cx="0" cy="0"/>
        </a:xfrm>
      </p:grpSpPr>
      <p:sp>
        <p:nvSpPr>
          <p:cNvPr id="121" name="Google Shape;121;g6c5773ef1c_2_4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 name="Google Shape;122;g6c5773ef1c_2_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a:t>Instructor Notes:</a:t>
            </a:r>
            <a:endParaRPr b="0" i="0" sz="1200" u="none" cap="none" strike="noStrike">
              <a:solidFill>
                <a:schemeClr val="dk1"/>
              </a:solidFill>
              <a:latin typeface="Calibri"/>
              <a:ea typeface="Calibri"/>
              <a:cs typeface="Calibri"/>
              <a:sym typeface="Calibri"/>
            </a:endParaRPr>
          </a:p>
          <a:p>
            <a:pPr indent="0" lvl="0" marL="0" rtl="0" algn="l">
              <a:spcBef>
                <a:spcPts val="0"/>
              </a:spcBef>
              <a:spcAft>
                <a:spcPts val="0"/>
              </a:spcAft>
              <a:buNone/>
            </a:pPr>
            <a:r>
              <a:rPr b="0" i="0" lang="en" sz="1200" u="none" cap="none" strike="noStrike">
                <a:solidFill>
                  <a:schemeClr val="dk1"/>
                </a:solidFill>
                <a:latin typeface="Calibri"/>
                <a:ea typeface="Calibri"/>
                <a:cs typeface="Calibri"/>
                <a:sym typeface="Calibri"/>
              </a:rPr>
              <a:t>Open by explaining to students that they will be participating in a program called </a:t>
            </a:r>
            <a:r>
              <a:rPr b="0" i="1" lang="en" sz="1200" u="none" cap="none" strike="noStrike">
                <a:solidFill>
                  <a:schemeClr val="dk1"/>
                </a:solidFill>
                <a:latin typeface="Calibri"/>
                <a:ea typeface="Calibri"/>
                <a:cs typeface="Calibri"/>
                <a:sym typeface="Calibri"/>
              </a:rPr>
              <a:t>CATCH My Breath</a:t>
            </a:r>
            <a:r>
              <a:rPr b="0" i="0" lang="en" sz="1200" u="none" cap="none" strike="noStrike">
                <a:solidFill>
                  <a:schemeClr val="dk1"/>
                </a:solidFill>
                <a:latin typeface="Calibri"/>
                <a:ea typeface="Calibri"/>
                <a:cs typeface="Calibri"/>
                <a:sym typeface="Calibri"/>
              </a:rPr>
              <a:t> that will take place over four classroom sessions (ideally, two or four weeks) that will give them important information about e-cigarettes to understand why they shouldn’t use them.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Read out the objectives of the curriculum as they are written on a slide or call on students to read them out loud.</a:t>
            </a:r>
            <a:endParaRPr/>
          </a:p>
          <a:p>
            <a:pPr indent="0" lvl="0" marL="0" rtl="0" algn="l">
              <a:spcBef>
                <a:spcPts val="0"/>
              </a:spcBef>
              <a:spcAft>
                <a:spcPts val="0"/>
              </a:spcAft>
              <a:buNone/>
            </a:pPr>
            <a:r>
              <a:t/>
            </a:r>
            <a:endParaRPr/>
          </a:p>
        </p:txBody>
      </p:sp>
      <p:sp>
        <p:nvSpPr>
          <p:cNvPr id="123" name="Google Shape;123;g6c5773ef1c_2_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3" name="Shape 403"/>
        <p:cNvGrpSpPr/>
        <p:nvPr/>
      </p:nvGrpSpPr>
      <p:grpSpPr>
        <a:xfrm>
          <a:off x="0" y="0"/>
          <a:ext cx="0" cy="0"/>
          <a:chOff x="0" y="0"/>
          <a:chExt cx="0" cy="0"/>
        </a:xfrm>
      </p:grpSpPr>
      <p:sp>
        <p:nvSpPr>
          <p:cNvPr id="404" name="Google Shape;404;g6c5773ef1c_2_25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5" name="Google Shape;405;g6c5773ef1c_2_2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en">
                <a:latin typeface="Arial"/>
                <a:ea typeface="Arial"/>
                <a:cs typeface="Arial"/>
                <a:sym typeface="Arial"/>
              </a:rPr>
              <a:t>Instructor Notes:</a:t>
            </a:r>
            <a:endParaRPr/>
          </a:p>
          <a:p>
            <a:pPr indent="0" lvl="0" marL="0" rtl="0" algn="l">
              <a:spcBef>
                <a:spcPts val="0"/>
              </a:spcBef>
              <a:spcAft>
                <a:spcPts val="0"/>
              </a:spcAft>
              <a:buNone/>
            </a:pPr>
            <a:r>
              <a:rPr lang="en"/>
              <a:t>Distribute one </a:t>
            </a:r>
            <a:r>
              <a:rPr b="1" lang="en"/>
              <a:t>Adult Interview </a:t>
            </a:r>
            <a:r>
              <a:rPr lang="en"/>
              <a:t>student handout to each student. </a:t>
            </a:r>
            <a:br>
              <a:rPr lang="en"/>
            </a:br>
            <a:endParaRPr/>
          </a:p>
          <a:p>
            <a:pPr indent="0" lvl="0" marL="0" rtl="0" algn="l">
              <a:spcBef>
                <a:spcPts val="0"/>
              </a:spcBef>
              <a:spcAft>
                <a:spcPts val="0"/>
              </a:spcAft>
              <a:buNone/>
            </a:pPr>
            <a:r>
              <a:rPr lang="en"/>
              <a:t>Explain to students that they will be talking to their parents (or another adult) about their e-cigarette knowledge and asking them questions about their own experiences. </a:t>
            </a:r>
            <a:br>
              <a:rPr lang="en"/>
            </a:br>
            <a:endParaRPr/>
          </a:p>
          <a:p>
            <a:pPr indent="0" lvl="0" marL="0" rtl="0" algn="l">
              <a:spcBef>
                <a:spcPts val="0"/>
              </a:spcBef>
              <a:spcAft>
                <a:spcPts val="0"/>
              </a:spcAft>
              <a:buNone/>
            </a:pPr>
            <a:r>
              <a:rPr lang="en"/>
              <a:t>Instruct the students to introduce the topic to their parents, “We talked about e-cigarettes today and I’d like you to know what we learned.” </a:t>
            </a:r>
            <a:endParaRPr/>
          </a:p>
          <a:p>
            <a:pPr indent="0" lvl="0" marL="0" rtl="0" algn="l">
              <a:spcBef>
                <a:spcPts val="0"/>
              </a:spcBef>
              <a:spcAft>
                <a:spcPts val="0"/>
              </a:spcAft>
              <a:buNone/>
            </a:pPr>
            <a:r>
              <a:rPr lang="en"/>
              <a:t>They should bring the completed worksheet to the next class session.</a:t>
            </a:r>
            <a:endParaRPr/>
          </a:p>
          <a:p>
            <a:pPr indent="0" lvl="0" marL="0" rtl="0" algn="l">
              <a:spcBef>
                <a:spcPts val="0"/>
              </a:spcBef>
              <a:spcAft>
                <a:spcPts val="0"/>
              </a:spcAft>
              <a:buNone/>
            </a:pPr>
            <a:r>
              <a:t/>
            </a:r>
            <a:endParaRPr/>
          </a:p>
        </p:txBody>
      </p:sp>
      <p:sp>
        <p:nvSpPr>
          <p:cNvPr id="406" name="Google Shape;406;g6c5773ef1c_2_25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1" name="Shape 411"/>
        <p:cNvGrpSpPr/>
        <p:nvPr/>
      </p:nvGrpSpPr>
      <p:grpSpPr>
        <a:xfrm>
          <a:off x="0" y="0"/>
          <a:ext cx="0" cy="0"/>
          <a:chOff x="0" y="0"/>
          <a:chExt cx="0" cy="0"/>
        </a:xfrm>
      </p:grpSpPr>
      <p:sp>
        <p:nvSpPr>
          <p:cNvPr id="412" name="Google Shape;412;g6c5773ef1c_2_26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3" name="Google Shape;413;g6c5773ef1c_2_2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en">
                <a:latin typeface="Arial"/>
                <a:ea typeface="Arial"/>
                <a:cs typeface="Arial"/>
                <a:sym typeface="Arial"/>
              </a:rPr>
              <a:t>Instructor Notes:</a:t>
            </a:r>
            <a:endParaRPr/>
          </a:p>
          <a:p>
            <a:pPr indent="0" lvl="0" marL="0" rtl="0" algn="l">
              <a:spcBef>
                <a:spcPts val="0"/>
              </a:spcBef>
              <a:spcAft>
                <a:spcPts val="0"/>
              </a:spcAft>
              <a:buNone/>
            </a:pPr>
            <a:r>
              <a:rPr lang="en"/>
              <a:t>Reinforce students’ learning by reviewing the following points:</a:t>
            </a:r>
            <a:endParaRPr sz="1100"/>
          </a:p>
          <a:p>
            <a:pPr indent="0" lvl="1" marL="457200" rtl="0" algn="l">
              <a:spcBef>
                <a:spcPts val="0"/>
              </a:spcBef>
              <a:spcAft>
                <a:spcPts val="0"/>
              </a:spcAft>
              <a:buNone/>
            </a:pPr>
            <a:r>
              <a:rPr lang="en"/>
              <a:t>-All states have restrictions around the sale, purchase, or use of e-cigarettes or nicotine containers to a minor.</a:t>
            </a:r>
            <a:endParaRPr sz="1100"/>
          </a:p>
          <a:p>
            <a:pPr indent="0" lvl="1" marL="457200" rtl="0" algn="l">
              <a:spcBef>
                <a:spcPts val="0"/>
              </a:spcBef>
              <a:spcAft>
                <a:spcPts val="0"/>
              </a:spcAft>
              <a:buNone/>
            </a:pPr>
            <a:r>
              <a:rPr lang="en"/>
              <a:t>-Approximately 2 out of 5 kids don’t think regular use of e-cigarettes is harmful, and over 50% of kids don’t think there is nicotine in flavored e-cigarettes.</a:t>
            </a:r>
            <a:endParaRPr sz="1100"/>
          </a:p>
          <a:p>
            <a:pPr indent="0" lvl="1" marL="457200" rtl="0" algn="l">
              <a:spcBef>
                <a:spcPts val="0"/>
              </a:spcBef>
              <a:spcAft>
                <a:spcPts val="0"/>
              </a:spcAft>
              <a:buNone/>
            </a:pPr>
            <a:r>
              <a:rPr lang="en"/>
              <a:t>-Most young people do NOT use e-cigarettes: 79.1% of high school students and 95.1% of middle school students are non-users.</a:t>
            </a:r>
            <a:endParaRPr/>
          </a:p>
          <a:p>
            <a:pPr indent="0" lvl="1" marL="457200" rtl="0" algn="l">
              <a:spcBef>
                <a:spcPts val="0"/>
              </a:spcBef>
              <a:spcAft>
                <a:spcPts val="0"/>
              </a:spcAft>
              <a:buNone/>
            </a:pPr>
            <a:r>
              <a:rPr lang="en"/>
              <a:t>-Sharing information is a better strategy than being mean or putting someone down because of their e-cigarette use.</a:t>
            </a:r>
            <a:endParaRPr sz="1100"/>
          </a:p>
          <a:p>
            <a:pPr indent="0" lvl="0" marL="0" rtl="0" algn="l">
              <a:spcBef>
                <a:spcPts val="0"/>
              </a:spcBef>
              <a:spcAft>
                <a:spcPts val="0"/>
              </a:spcAft>
              <a:buNone/>
            </a:pPr>
            <a:r>
              <a:t/>
            </a:r>
            <a:endParaRPr/>
          </a:p>
        </p:txBody>
      </p:sp>
      <p:sp>
        <p:nvSpPr>
          <p:cNvPr id="414" name="Google Shape;414;g6c5773ef1c_2_26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9" name="Shape 419"/>
        <p:cNvGrpSpPr/>
        <p:nvPr/>
      </p:nvGrpSpPr>
      <p:grpSpPr>
        <a:xfrm>
          <a:off x="0" y="0"/>
          <a:ext cx="0" cy="0"/>
          <a:chOff x="0" y="0"/>
          <a:chExt cx="0" cy="0"/>
        </a:xfrm>
      </p:grpSpPr>
      <p:sp>
        <p:nvSpPr>
          <p:cNvPr id="420" name="Google Shape;420;g6c5773ef1c_2_267: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g6c5773ef1c_2_26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5" name="Shape 425"/>
        <p:cNvGrpSpPr/>
        <p:nvPr/>
      </p:nvGrpSpPr>
      <p:grpSpPr>
        <a:xfrm>
          <a:off x="0" y="0"/>
          <a:ext cx="0" cy="0"/>
          <a:chOff x="0" y="0"/>
          <a:chExt cx="0" cy="0"/>
        </a:xfrm>
      </p:grpSpPr>
      <p:sp>
        <p:nvSpPr>
          <p:cNvPr id="426" name="Google Shape;426;g6c5773ef1c_2_27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7" name="Google Shape;427;g6c5773ef1c_2_27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en">
                <a:latin typeface="Arial"/>
                <a:ea typeface="Arial"/>
                <a:cs typeface="Arial"/>
                <a:sym typeface="Arial"/>
              </a:rPr>
              <a:t>Instructor Notes:</a:t>
            </a:r>
            <a:endParaRPr b="0">
              <a:latin typeface="Arial"/>
              <a:ea typeface="Arial"/>
              <a:cs typeface="Arial"/>
              <a:sym typeface="Arial"/>
            </a:endParaRPr>
          </a:p>
          <a:p>
            <a:pPr indent="0" lvl="0" marL="0" rtl="0" algn="l">
              <a:spcBef>
                <a:spcPts val="0"/>
              </a:spcBef>
              <a:spcAft>
                <a:spcPts val="0"/>
              </a:spcAft>
              <a:buNone/>
            </a:pPr>
            <a:r>
              <a:rPr lang="en"/>
              <a:t>Engage students by asking the following questions about their experience with the </a:t>
            </a:r>
            <a:r>
              <a:rPr b="1" lang="en"/>
              <a:t>Adult Interview</a:t>
            </a:r>
            <a:r>
              <a:rPr b="1" i="1" lang="en"/>
              <a:t> </a:t>
            </a:r>
            <a:r>
              <a:rPr lang="en"/>
              <a:t>student handout:</a:t>
            </a:r>
            <a:endParaRPr sz="1100"/>
          </a:p>
          <a:p>
            <a:pPr indent="0" lvl="1" marL="457200" rtl="0" algn="l">
              <a:spcBef>
                <a:spcPts val="0"/>
              </a:spcBef>
              <a:spcAft>
                <a:spcPts val="0"/>
              </a:spcAft>
              <a:buNone/>
            </a:pPr>
            <a:r>
              <a:rPr lang="en"/>
              <a:t>What were some examples your adult shared for resisting peer pressure?</a:t>
            </a:r>
            <a:endParaRPr sz="1100"/>
          </a:p>
          <a:p>
            <a:pPr indent="0" lvl="1" marL="457200" rtl="0" algn="l">
              <a:spcBef>
                <a:spcPts val="0"/>
              </a:spcBef>
              <a:spcAft>
                <a:spcPts val="0"/>
              </a:spcAft>
              <a:buNone/>
            </a:pPr>
            <a:r>
              <a:rPr lang="en"/>
              <a:t>What facts did your adult know about e-cigarettes?</a:t>
            </a:r>
            <a:endParaRPr sz="1100"/>
          </a:p>
          <a:p>
            <a:pPr indent="0" lvl="0" marL="0" rtl="0" algn="l">
              <a:spcBef>
                <a:spcPts val="0"/>
              </a:spcBef>
              <a:spcAft>
                <a:spcPts val="0"/>
              </a:spcAft>
              <a:buNone/>
            </a:pPr>
            <a:r>
              <a:rPr lang="en"/>
              <a:t> </a:t>
            </a:r>
            <a:endParaRPr sz="1100"/>
          </a:p>
          <a:p>
            <a:pPr indent="0" lvl="0" marL="0" rtl="0" algn="l">
              <a:spcBef>
                <a:spcPts val="0"/>
              </a:spcBef>
              <a:spcAft>
                <a:spcPts val="0"/>
              </a:spcAft>
              <a:buNone/>
            </a:pPr>
            <a:r>
              <a:rPr lang="en"/>
              <a:t>Be sure to thank the students for their hard work and emphasize positive key points that their parents made.</a:t>
            </a:r>
            <a:endParaRPr sz="1100"/>
          </a:p>
          <a:p>
            <a:pPr indent="0" lvl="0" marL="0" rtl="0" algn="l">
              <a:spcBef>
                <a:spcPts val="0"/>
              </a:spcBef>
              <a:spcAft>
                <a:spcPts val="0"/>
              </a:spcAft>
              <a:buNone/>
            </a:pPr>
            <a:r>
              <a:rPr lang="en"/>
              <a:t> </a:t>
            </a:r>
            <a:endParaRPr sz="1100"/>
          </a:p>
          <a:p>
            <a:pPr indent="-228600" lvl="0" marL="457200" marR="0" rtl="0" algn="l">
              <a:lnSpc>
                <a:spcPct val="100000"/>
              </a:lnSpc>
              <a:spcBef>
                <a:spcPts val="0"/>
              </a:spcBef>
              <a:spcAft>
                <a:spcPts val="0"/>
              </a:spcAft>
              <a:buClr>
                <a:srgbClr val="000000"/>
              </a:buClr>
              <a:buSzPts val="1400"/>
              <a:buFont typeface="Arial"/>
              <a:buNone/>
            </a:pPr>
            <a:r>
              <a:rPr lang="en"/>
              <a:t>Remind students that, while e-cigarettes are new, peer pressure and advertising are not. </a:t>
            </a:r>
            <a:r>
              <a:rPr b="0" i="0" lang="en" sz="1200" u="none" cap="none" strike="noStrike">
                <a:solidFill>
                  <a:schemeClr val="dk1"/>
                </a:solidFill>
                <a:latin typeface="Calibri"/>
                <a:ea typeface="Calibri"/>
                <a:cs typeface="Calibri"/>
                <a:sym typeface="Calibri"/>
              </a:rPr>
              <a:t>Remind students that, while e-cigarettes are new, peer pressure and advertising are not. Some adults didn’t have to deal with e-cigarettes when they were your age, but they did have to deal with advertising and peer pressure to use regular cigarettes. </a:t>
            </a:r>
            <a:endParaRPr/>
          </a:p>
          <a:p>
            <a:pPr indent="0" lvl="0" marL="0" rtl="0" algn="l">
              <a:spcBef>
                <a:spcPts val="0"/>
              </a:spcBef>
              <a:spcAft>
                <a:spcPts val="0"/>
              </a:spcAft>
              <a:buNone/>
            </a:pPr>
            <a:r>
              <a:rPr lang="en"/>
              <a:t> </a:t>
            </a:r>
            <a:endParaRPr sz="1100"/>
          </a:p>
          <a:p>
            <a:pPr indent="0" lvl="0" marL="0" rtl="0" algn="l">
              <a:spcBef>
                <a:spcPts val="0"/>
              </a:spcBef>
              <a:spcAft>
                <a:spcPts val="0"/>
              </a:spcAft>
              <a:buNone/>
            </a:pPr>
            <a:r>
              <a:rPr lang="en"/>
              <a:t>Because e-cigarettes are newer, however, many people don’t have all the available information. Now that we know more, we can share that information with them.</a:t>
            </a:r>
            <a:endParaRPr sz="1100"/>
          </a:p>
          <a:p>
            <a:pPr indent="0" lvl="0" marL="0" rtl="0" algn="l">
              <a:spcBef>
                <a:spcPts val="0"/>
              </a:spcBef>
              <a:spcAft>
                <a:spcPts val="0"/>
              </a:spcAft>
              <a:buNone/>
            </a:pPr>
            <a:r>
              <a:t/>
            </a:r>
            <a:endParaRPr/>
          </a:p>
        </p:txBody>
      </p:sp>
      <p:sp>
        <p:nvSpPr>
          <p:cNvPr id="428" name="Google Shape;428;g6c5773ef1c_2_27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3" name="Shape 433"/>
        <p:cNvGrpSpPr/>
        <p:nvPr/>
      </p:nvGrpSpPr>
      <p:grpSpPr>
        <a:xfrm>
          <a:off x="0" y="0"/>
          <a:ext cx="0" cy="0"/>
          <a:chOff x="0" y="0"/>
          <a:chExt cx="0" cy="0"/>
        </a:xfrm>
      </p:grpSpPr>
      <p:sp>
        <p:nvSpPr>
          <p:cNvPr id="434" name="Google Shape;434;g6c5773ef1c_2_27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5" name="Google Shape;435;g6c5773ef1c_2_27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en">
                <a:latin typeface="Arial"/>
                <a:ea typeface="Arial"/>
                <a:cs typeface="Arial"/>
                <a:sym typeface="Arial"/>
              </a:rPr>
              <a:t>Instructor Notes:</a:t>
            </a:r>
            <a:endParaRPr/>
          </a:p>
          <a:p>
            <a:pPr indent="0" lvl="0" marL="0" rtl="0" algn="l">
              <a:spcBef>
                <a:spcPts val="0"/>
              </a:spcBef>
              <a:spcAft>
                <a:spcPts val="0"/>
              </a:spcAft>
              <a:buNone/>
            </a:pPr>
            <a:r>
              <a:rPr lang="en"/>
              <a:t>Refer back to Session 2 and ask about and discuss the places or situations your students could be offered an e-cigarette. If students cannot think of examples, ask them where they have seen people using e-cigarettes. Examples can include sporting events, the mall, in public or school bathrooms, outside during student activity time/recess if applicable, restaurants, etc.</a:t>
            </a:r>
            <a:endParaRPr/>
          </a:p>
          <a:p>
            <a:pPr indent="0" lvl="0" marL="0" rtl="0" algn="l">
              <a:spcBef>
                <a:spcPts val="0"/>
              </a:spcBef>
              <a:spcAft>
                <a:spcPts val="0"/>
              </a:spcAft>
              <a:buNone/>
            </a:pPr>
            <a:r>
              <a:rPr lang="en"/>
              <a:t> </a:t>
            </a:r>
            <a:endParaRPr/>
          </a:p>
          <a:p>
            <a:pPr indent="0" lvl="0" marL="0" rtl="0" algn="l">
              <a:spcBef>
                <a:spcPts val="0"/>
              </a:spcBef>
              <a:spcAft>
                <a:spcPts val="0"/>
              </a:spcAft>
              <a:buNone/>
            </a:pPr>
            <a:r>
              <a:rPr lang="en"/>
              <a:t>Remind them that we don’t want to shame anyone or get them in trouble, so if they reference any place in school, do not use any names.</a:t>
            </a:r>
            <a:endParaRPr/>
          </a:p>
          <a:p>
            <a:pPr indent="0" lvl="0" marL="0" rtl="0" algn="l">
              <a:spcBef>
                <a:spcPts val="0"/>
              </a:spcBef>
              <a:spcAft>
                <a:spcPts val="0"/>
              </a:spcAft>
              <a:buNone/>
            </a:pPr>
            <a:r>
              <a:t/>
            </a:r>
            <a:endParaRPr/>
          </a:p>
        </p:txBody>
      </p:sp>
      <p:sp>
        <p:nvSpPr>
          <p:cNvPr id="436" name="Google Shape;436;g6c5773ef1c_2_27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2" name="Shape 442"/>
        <p:cNvGrpSpPr/>
        <p:nvPr/>
      </p:nvGrpSpPr>
      <p:grpSpPr>
        <a:xfrm>
          <a:off x="0" y="0"/>
          <a:ext cx="0" cy="0"/>
          <a:chOff x="0" y="0"/>
          <a:chExt cx="0" cy="0"/>
        </a:xfrm>
      </p:grpSpPr>
      <p:sp>
        <p:nvSpPr>
          <p:cNvPr id="443" name="Google Shape;443;g6c5773ef1c_2_28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4" name="Google Shape;444;g6c5773ef1c_2_28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en">
                <a:latin typeface="Arial"/>
                <a:ea typeface="Arial"/>
                <a:cs typeface="Arial"/>
                <a:sym typeface="Arial"/>
              </a:rPr>
              <a:t>Instructor Notes:</a:t>
            </a:r>
            <a:endParaRPr/>
          </a:p>
          <a:p>
            <a:pPr indent="0" lvl="0" marL="0" rtl="0" algn="l">
              <a:spcBef>
                <a:spcPts val="0"/>
              </a:spcBef>
              <a:spcAft>
                <a:spcPts val="0"/>
              </a:spcAft>
              <a:buNone/>
            </a:pPr>
            <a:r>
              <a:rPr lang="en"/>
              <a:t>Explain to students that while peers can </a:t>
            </a:r>
            <a:r>
              <a:rPr lang="en" u="sng"/>
              <a:t>directly pressure</a:t>
            </a:r>
            <a:r>
              <a:rPr lang="en"/>
              <a:t> them to try e-cigarettes by offering them one or may </a:t>
            </a:r>
            <a:r>
              <a:rPr lang="en" u="sng"/>
              <a:t>indirectly pressure</a:t>
            </a:r>
            <a:r>
              <a:rPr lang="en"/>
              <a:t> them simply by vaping around them, some of the pressure and curiosity to try e-cigarettes has been purposely created by advertisements.</a:t>
            </a:r>
            <a:endParaRPr/>
          </a:p>
          <a:p>
            <a:pPr indent="0" lvl="0" marL="0" rtl="0" algn="l">
              <a:spcBef>
                <a:spcPts val="0"/>
              </a:spcBef>
              <a:spcAft>
                <a:spcPts val="0"/>
              </a:spcAft>
              <a:buNone/>
            </a:pPr>
            <a:r>
              <a:t/>
            </a:r>
            <a:endParaRPr sz="1100"/>
          </a:p>
          <a:p>
            <a:pPr indent="0" lvl="0" marL="0" rtl="0" algn="l">
              <a:spcBef>
                <a:spcPts val="0"/>
              </a:spcBef>
              <a:spcAft>
                <a:spcPts val="0"/>
              </a:spcAft>
              <a:buNone/>
            </a:pPr>
            <a:r>
              <a:rPr lang="en"/>
              <a:t>Click to reveal the statistics regarding advertising. Facilitate a class discussion using the following questions:</a:t>
            </a:r>
            <a:endParaRPr sz="1100"/>
          </a:p>
          <a:p>
            <a:pPr indent="0" lvl="1" marL="457200" rtl="0" algn="l">
              <a:spcBef>
                <a:spcPts val="0"/>
              </a:spcBef>
              <a:spcAft>
                <a:spcPts val="0"/>
              </a:spcAft>
              <a:buNone/>
            </a:pPr>
            <a:r>
              <a:rPr lang="en"/>
              <a:t>Do you think e-cigarette packaging and design appeals to young people?</a:t>
            </a:r>
            <a:endParaRPr sz="1100"/>
          </a:p>
          <a:p>
            <a:pPr indent="0" lvl="1" marL="457200" rtl="0" algn="l">
              <a:spcBef>
                <a:spcPts val="0"/>
              </a:spcBef>
              <a:spcAft>
                <a:spcPts val="0"/>
              </a:spcAft>
              <a:buNone/>
            </a:pPr>
            <a:r>
              <a:rPr lang="en"/>
              <a:t>Do you think e-cigarette advertisements influence young people to use e-cigarettes?</a:t>
            </a:r>
            <a:endParaRPr sz="1100"/>
          </a:p>
          <a:p>
            <a:pPr indent="0" lvl="0" marL="0" rtl="0" algn="l">
              <a:spcBef>
                <a:spcPts val="0"/>
              </a:spcBef>
              <a:spcAft>
                <a:spcPts val="0"/>
              </a:spcAft>
              <a:buNone/>
            </a:pPr>
            <a:r>
              <a:rPr lang="en"/>
              <a:t> </a:t>
            </a:r>
            <a:endParaRPr sz="1100"/>
          </a:p>
          <a:p>
            <a:pPr indent="-232943" lvl="0" marL="465887" rtl="0" algn="l">
              <a:spcBef>
                <a:spcPts val="0"/>
              </a:spcBef>
              <a:spcAft>
                <a:spcPts val="0"/>
              </a:spcAft>
              <a:buNone/>
            </a:pPr>
            <a:r>
              <a:rPr lang="en"/>
              <a:t>Remind students that advertising is frequently designed to withhold information you need to make good decisions. It is designed to make you see only the positive benefits and ignore and hide the negatives so that you’ll buy the product. </a:t>
            </a:r>
            <a:endParaRPr/>
          </a:p>
          <a:p>
            <a:pPr indent="0" lvl="0" marL="0" rtl="0" algn="l">
              <a:spcBef>
                <a:spcPts val="0"/>
              </a:spcBef>
              <a:spcAft>
                <a:spcPts val="0"/>
              </a:spcAft>
              <a:buNone/>
            </a:pPr>
            <a:r>
              <a:rPr lang="en"/>
              <a:t> </a:t>
            </a:r>
            <a:endParaRPr sz="1100"/>
          </a:p>
          <a:p>
            <a:pPr indent="0" lvl="0" marL="0" rtl="0" algn="l">
              <a:spcBef>
                <a:spcPts val="0"/>
              </a:spcBef>
              <a:spcAft>
                <a:spcPts val="0"/>
              </a:spcAft>
              <a:buNone/>
            </a:pPr>
            <a:r>
              <a:rPr lang="en"/>
              <a:t>Most of the time, advertisers have a short period of time to get your attention and tell you about their product. Think about commercials you see on TV or online - they are typically short, 30 seconds or less. Ask students: If you have 30 seconds or less to sell me something, what type of information are you going to include? What information are you going to leave out?</a:t>
            </a:r>
            <a:endParaRPr sz="1100"/>
          </a:p>
          <a:p>
            <a:pPr indent="0" lvl="0" marL="0" rtl="0" algn="l">
              <a:spcBef>
                <a:spcPts val="0"/>
              </a:spcBef>
              <a:spcAft>
                <a:spcPts val="0"/>
              </a:spcAft>
              <a:buNone/>
            </a:pPr>
            <a:r>
              <a:rPr lang="en"/>
              <a:t> </a:t>
            </a:r>
            <a:endParaRPr sz="1100"/>
          </a:p>
          <a:p>
            <a:pPr indent="0" lvl="0" marL="0" rtl="0" algn="l">
              <a:spcBef>
                <a:spcPts val="0"/>
              </a:spcBef>
              <a:spcAft>
                <a:spcPts val="0"/>
              </a:spcAft>
              <a:buNone/>
            </a:pPr>
            <a:r>
              <a:rPr lang="en"/>
              <a:t>When it comes to e-cigarette companies, they market e-cigarettes to look delicious, cool, fun, and glamorous by using models, bright colors, and flavors. Advertisements by tobacco and e-cigarette companies usually do not tell you that e-cigarettes are filled with toxins, can harm your brain, and contain nicotine which can cause addiction.</a:t>
            </a:r>
            <a:endParaRPr sz="1100"/>
          </a:p>
          <a:p>
            <a:pPr indent="0" lvl="0" marL="0" rtl="0" algn="l">
              <a:spcBef>
                <a:spcPts val="0"/>
              </a:spcBef>
              <a:spcAft>
                <a:spcPts val="0"/>
              </a:spcAft>
              <a:buNone/>
            </a:pPr>
            <a:r>
              <a:t/>
            </a:r>
            <a:endParaRPr/>
          </a:p>
        </p:txBody>
      </p:sp>
      <p:sp>
        <p:nvSpPr>
          <p:cNvPr id="445" name="Google Shape;445;g6c5773ef1c_2_28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9" name="Shape 459"/>
        <p:cNvGrpSpPr/>
        <p:nvPr/>
      </p:nvGrpSpPr>
      <p:grpSpPr>
        <a:xfrm>
          <a:off x="0" y="0"/>
          <a:ext cx="0" cy="0"/>
          <a:chOff x="0" y="0"/>
          <a:chExt cx="0" cy="0"/>
        </a:xfrm>
      </p:grpSpPr>
      <p:sp>
        <p:nvSpPr>
          <p:cNvPr id="460" name="Google Shape;460;g6c5773ef1c_2_29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1" name="Google Shape;461;g6c5773ef1c_2_29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a:latin typeface="Arial"/>
                <a:ea typeface="Arial"/>
                <a:cs typeface="Arial"/>
                <a:sym typeface="Arial"/>
              </a:rPr>
              <a:t>Instructor Notes:</a:t>
            </a:r>
            <a:endParaRPr/>
          </a:p>
          <a:p>
            <a:pPr indent="0" lvl="0" marL="0" rtl="0" algn="l">
              <a:spcBef>
                <a:spcPts val="0"/>
              </a:spcBef>
              <a:spcAft>
                <a:spcPts val="0"/>
              </a:spcAft>
              <a:buNone/>
            </a:pPr>
            <a:r>
              <a:rPr lang="en"/>
              <a:t>Show students the statistics about money spent on tobacco advertising.</a:t>
            </a:r>
            <a:br>
              <a:rPr lang="en"/>
            </a:br>
            <a:endParaRPr/>
          </a:p>
          <a:p>
            <a:pPr indent="-232943" lvl="0" marL="465887" rtl="0" algn="l">
              <a:spcBef>
                <a:spcPts val="0"/>
              </a:spcBef>
              <a:spcAft>
                <a:spcPts val="0"/>
              </a:spcAft>
              <a:buNone/>
            </a:pPr>
            <a:r>
              <a:rPr lang="en"/>
              <a:t>Ask students: How are tobacco and e-cigarette companies able to afford to spend billions annually on advertising? Where is this money coming from? Lead them to understand that there are people who are addicted to the nicotine in e-cigarettes and have no choice but to continue buying them and increase profits for the vaping and tobacco industries.</a:t>
            </a:r>
            <a:endParaRPr/>
          </a:p>
          <a:p>
            <a:pPr indent="0" lvl="0" marL="0" rtl="0" algn="l">
              <a:spcBef>
                <a:spcPts val="0"/>
              </a:spcBef>
              <a:spcAft>
                <a:spcPts val="0"/>
              </a:spcAft>
              <a:buNone/>
            </a:pPr>
            <a:r>
              <a:rPr lang="en"/>
              <a:t> </a:t>
            </a:r>
            <a:endParaRPr/>
          </a:p>
          <a:p>
            <a:pPr indent="0" lvl="0" marL="0" rtl="0" algn="l">
              <a:spcBef>
                <a:spcPts val="0"/>
              </a:spcBef>
              <a:spcAft>
                <a:spcPts val="0"/>
              </a:spcAft>
              <a:buNone/>
            </a:pPr>
            <a:r>
              <a:rPr lang="en"/>
              <a:t>Let them know that many of the social media (Instagram, Snapchat) and YouTube ads they see are paid for by the industry.</a:t>
            </a:r>
            <a:endParaRPr/>
          </a:p>
          <a:p>
            <a:pPr indent="0" lvl="0" marL="0" rtl="0" algn="l">
              <a:spcBef>
                <a:spcPts val="0"/>
              </a:spcBef>
              <a:spcAft>
                <a:spcPts val="0"/>
              </a:spcAft>
              <a:buNone/>
            </a:pPr>
            <a:r>
              <a:rPr lang="en"/>
              <a:t> </a:t>
            </a:r>
            <a:endParaRPr/>
          </a:p>
          <a:p>
            <a:pPr indent="0" lvl="0" marL="0" rtl="0" algn="l">
              <a:spcBef>
                <a:spcPts val="0"/>
              </a:spcBef>
              <a:spcAft>
                <a:spcPts val="0"/>
              </a:spcAft>
              <a:buNone/>
            </a:pPr>
            <a:r>
              <a:rPr lang="en"/>
              <a:t>Reinforce that despite all the advertising, in reality, only a very small percentage of young people use e-cigarettes.</a:t>
            </a:r>
            <a:endParaRPr/>
          </a:p>
          <a:p>
            <a:pPr indent="0" lvl="0" marL="0" rtl="0" algn="l">
              <a:spcBef>
                <a:spcPts val="0"/>
              </a:spcBef>
              <a:spcAft>
                <a:spcPts val="0"/>
              </a:spcAft>
              <a:buNone/>
            </a:pPr>
            <a:r>
              <a:t/>
            </a:r>
            <a:endParaRPr/>
          </a:p>
        </p:txBody>
      </p:sp>
      <p:sp>
        <p:nvSpPr>
          <p:cNvPr id="462" name="Google Shape;462;g6c5773ef1c_2_29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8" name="Shape 468"/>
        <p:cNvGrpSpPr/>
        <p:nvPr/>
      </p:nvGrpSpPr>
      <p:grpSpPr>
        <a:xfrm>
          <a:off x="0" y="0"/>
          <a:ext cx="0" cy="0"/>
          <a:chOff x="0" y="0"/>
          <a:chExt cx="0" cy="0"/>
        </a:xfrm>
      </p:grpSpPr>
      <p:sp>
        <p:nvSpPr>
          <p:cNvPr id="469" name="Google Shape;469;g6c5773ef1c_2_30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0" name="Google Shape;470;g6c5773ef1c_2_30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en">
                <a:latin typeface="Arial"/>
                <a:ea typeface="Arial"/>
                <a:cs typeface="Arial"/>
                <a:sym typeface="Arial"/>
              </a:rPr>
              <a:t>Instructor Notes:</a:t>
            </a:r>
            <a:endParaRPr/>
          </a:p>
          <a:p>
            <a:pPr indent="0" lvl="0" marL="0" marR="0" rtl="0" algn="l">
              <a:lnSpc>
                <a:spcPct val="100000"/>
              </a:lnSpc>
              <a:spcBef>
                <a:spcPts val="0"/>
              </a:spcBef>
              <a:spcAft>
                <a:spcPts val="0"/>
              </a:spcAft>
              <a:buClr>
                <a:srgbClr val="000000"/>
              </a:buClr>
              <a:buSzPts val="1400"/>
              <a:buFont typeface="Arial"/>
              <a:buNone/>
            </a:pPr>
            <a:r>
              <a:rPr b="0" i="0" lang="en" sz="1200" u="none" cap="none" strike="noStrike">
                <a:solidFill>
                  <a:schemeClr val="dk1"/>
                </a:solidFill>
                <a:latin typeface="Calibri"/>
                <a:ea typeface="Calibri"/>
                <a:cs typeface="Calibri"/>
                <a:sym typeface="Calibri"/>
              </a:rPr>
              <a:t>Explain that tobacco and vaping companies use marketing and advertising to convince them to experiment with their product and become addicted so they can make more money.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Explain to students that companies use a technique called an</a:t>
            </a:r>
            <a:r>
              <a:rPr i="1" lang="en"/>
              <a:t> appeal</a:t>
            </a:r>
            <a:r>
              <a:rPr lang="en"/>
              <a:t> which helps to grab your attention and persuade you to buy or do something.</a:t>
            </a:r>
            <a:endParaRPr sz="1100"/>
          </a:p>
          <a:p>
            <a:pPr indent="0" lvl="0" marL="0" rtl="0" algn="l">
              <a:spcBef>
                <a:spcPts val="0"/>
              </a:spcBef>
              <a:spcAft>
                <a:spcPts val="0"/>
              </a:spcAft>
              <a:buNone/>
            </a:pPr>
            <a:r>
              <a:rPr lang="en"/>
              <a:t> </a:t>
            </a:r>
            <a:endParaRPr sz="1100"/>
          </a:p>
          <a:p>
            <a:pPr indent="0" lvl="0" marL="0" rtl="0" algn="l">
              <a:spcBef>
                <a:spcPts val="0"/>
              </a:spcBef>
              <a:spcAft>
                <a:spcPts val="0"/>
              </a:spcAft>
              <a:buNone/>
            </a:pPr>
            <a:r>
              <a:rPr lang="en"/>
              <a:t>Click to display the common appeals used by the tobacco and e-cigarette industries*. The appeals can be alone or in combination with each other. A lot of times, companies will use more than one appeal in an ad to reach a larger audience in the hopes of selling more things. </a:t>
            </a:r>
            <a:endParaRPr sz="1100"/>
          </a:p>
          <a:p>
            <a:pPr indent="0" lvl="0" marL="0" rtl="0" algn="l">
              <a:spcBef>
                <a:spcPts val="0"/>
              </a:spcBef>
              <a:spcAft>
                <a:spcPts val="0"/>
              </a:spcAft>
              <a:buNone/>
            </a:pPr>
            <a:r>
              <a:rPr lang="en"/>
              <a:t> </a:t>
            </a:r>
            <a:endParaRPr sz="1100"/>
          </a:p>
          <a:p>
            <a:pPr indent="0" lvl="0" marL="0" rtl="0" algn="l">
              <a:spcBef>
                <a:spcPts val="0"/>
              </a:spcBef>
              <a:spcAft>
                <a:spcPts val="0"/>
              </a:spcAft>
              <a:buNone/>
            </a:pPr>
            <a:r>
              <a:rPr lang="en"/>
              <a:t>Take time to explain each appeal strategy:</a:t>
            </a:r>
            <a:endParaRPr/>
          </a:p>
          <a:p>
            <a:pPr indent="0" lvl="1" marL="457200" rtl="0" algn="l">
              <a:spcBef>
                <a:spcPts val="0"/>
              </a:spcBef>
              <a:spcAft>
                <a:spcPts val="0"/>
              </a:spcAft>
              <a:buNone/>
            </a:pPr>
            <a:r>
              <a:rPr b="1" lang="en"/>
              <a:t>Social Life (“inclusion”)-</a:t>
            </a:r>
            <a:r>
              <a:rPr lang="en"/>
              <a:t> using the product will help you feel more included, respected, and accepted by your friends and other people you might want to be friends with</a:t>
            </a:r>
            <a:endParaRPr sz="1100"/>
          </a:p>
          <a:p>
            <a:pPr indent="0" lvl="1" marL="457200" rtl="0" algn="l">
              <a:spcBef>
                <a:spcPts val="0"/>
              </a:spcBef>
              <a:spcAft>
                <a:spcPts val="0"/>
              </a:spcAft>
              <a:buNone/>
            </a:pPr>
            <a:r>
              <a:rPr b="1" lang="en"/>
              <a:t>Celebrity (“popularity”)- </a:t>
            </a:r>
            <a:r>
              <a:rPr lang="en"/>
              <a:t>identifying with a celebrity and using the product to be more like them OR because a celebrity uses a product, you feel it is safe for you to use as well</a:t>
            </a:r>
            <a:endParaRPr sz="1100"/>
          </a:p>
          <a:p>
            <a:pPr indent="0" lvl="1" marL="457200" rtl="0" algn="l">
              <a:spcBef>
                <a:spcPts val="0"/>
              </a:spcBef>
              <a:spcAft>
                <a:spcPts val="0"/>
              </a:spcAft>
              <a:buNone/>
            </a:pPr>
            <a:r>
              <a:rPr b="1" lang="en"/>
              <a:t>Freedom (“liberation”) -</a:t>
            </a:r>
            <a:r>
              <a:rPr lang="en"/>
              <a:t> Open-minded people who want freedom, fulfilling work, and self-reliance</a:t>
            </a:r>
            <a:r>
              <a:rPr b="1" lang="en"/>
              <a:t>	</a:t>
            </a:r>
            <a:endParaRPr sz="1100"/>
          </a:p>
          <a:p>
            <a:pPr indent="0" lvl="1" marL="457200" rtl="0" algn="l">
              <a:spcBef>
                <a:spcPts val="0"/>
              </a:spcBef>
              <a:spcAft>
                <a:spcPts val="0"/>
              </a:spcAft>
              <a:buNone/>
            </a:pPr>
            <a:r>
              <a:rPr b="1" lang="en"/>
              <a:t>Sports (“athleticism”)- </a:t>
            </a:r>
            <a:r>
              <a:rPr lang="en"/>
              <a:t>if you use the product, you will more like your favorite professional athletes, or you feel it is safe for you to use the produce because a sports star does. </a:t>
            </a:r>
            <a:endParaRPr sz="1100"/>
          </a:p>
          <a:p>
            <a:pPr indent="0" lvl="1" marL="457200" rtl="0" algn="l">
              <a:spcBef>
                <a:spcPts val="0"/>
              </a:spcBef>
              <a:spcAft>
                <a:spcPts val="0"/>
              </a:spcAft>
              <a:buNone/>
            </a:pPr>
            <a:r>
              <a:rPr b="1" lang="en"/>
              <a:t>Masculinity/Femininity</a:t>
            </a:r>
            <a:r>
              <a:rPr lang="en"/>
              <a:t> </a:t>
            </a:r>
            <a:r>
              <a:rPr b="1" lang="en"/>
              <a:t>(“attractiveness”)</a:t>
            </a:r>
            <a:r>
              <a:rPr lang="en"/>
              <a:t>- if you use their product you will be more attractive and wanted by other people</a:t>
            </a:r>
            <a:endParaRPr sz="1100"/>
          </a:p>
          <a:p>
            <a:pPr indent="0" lvl="1" marL="457200" rtl="0" algn="l">
              <a:spcBef>
                <a:spcPts val="0"/>
              </a:spcBef>
              <a:spcAft>
                <a:spcPts val="0"/>
              </a:spcAft>
              <a:buNone/>
            </a:pPr>
            <a:r>
              <a:rPr b="1" lang="en"/>
              <a:t>Beauty (“glamour”) - </a:t>
            </a:r>
            <a:r>
              <a:rPr lang="en"/>
              <a:t>these products appear to be glamorous and will help you get to that stage too.</a:t>
            </a:r>
            <a:br>
              <a:rPr lang="en"/>
            </a:br>
            <a:endParaRPr sz="1100"/>
          </a:p>
          <a:p>
            <a:pPr indent="0" lvl="0" marL="0" rtl="0" algn="l">
              <a:spcBef>
                <a:spcPts val="0"/>
              </a:spcBef>
              <a:spcAft>
                <a:spcPts val="0"/>
              </a:spcAft>
              <a:buNone/>
            </a:pPr>
            <a:r>
              <a:rPr lang="en"/>
              <a:t>Give students an opportunity to share if they’ve noticed any of these strategies in ads before.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t>
            </a:r>
            <a:r>
              <a:rPr lang="en" u="sng">
                <a:solidFill>
                  <a:schemeClr val="hlink"/>
                </a:solidFill>
                <a:hlinkClick r:id="rId2"/>
              </a:rPr>
              <a:t>https://www.ncbi.nlm.nih.gov/books/NBK99238/#ch5.s7</a:t>
            </a:r>
            <a:endParaRPr sz="1600"/>
          </a:p>
          <a:p>
            <a:pPr indent="0" lvl="0" marL="0" rtl="0" algn="l">
              <a:spcBef>
                <a:spcPts val="0"/>
              </a:spcBef>
              <a:spcAft>
                <a:spcPts val="0"/>
              </a:spcAft>
              <a:buNone/>
            </a:pPr>
            <a:r>
              <a:t/>
            </a:r>
            <a:endParaRPr/>
          </a:p>
        </p:txBody>
      </p:sp>
      <p:sp>
        <p:nvSpPr>
          <p:cNvPr id="471" name="Google Shape;471;g6c5773ef1c_2_30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9" name="Shape 479"/>
        <p:cNvGrpSpPr/>
        <p:nvPr/>
      </p:nvGrpSpPr>
      <p:grpSpPr>
        <a:xfrm>
          <a:off x="0" y="0"/>
          <a:ext cx="0" cy="0"/>
          <a:chOff x="0" y="0"/>
          <a:chExt cx="0" cy="0"/>
        </a:xfrm>
      </p:grpSpPr>
      <p:sp>
        <p:nvSpPr>
          <p:cNvPr id="480" name="Google Shape;480;g6c5773ef1c_2_31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1" name="Google Shape;481;g6c5773ef1c_2_3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a:t>Instructor Notes:</a:t>
            </a:r>
            <a:endParaRPr/>
          </a:p>
          <a:p>
            <a:pPr indent="0" lvl="0" marL="0" rtl="0" algn="l">
              <a:spcBef>
                <a:spcPts val="0"/>
              </a:spcBef>
              <a:spcAft>
                <a:spcPts val="0"/>
              </a:spcAft>
              <a:buNone/>
            </a:pPr>
            <a:r>
              <a:rPr lang="en"/>
              <a:t>Explain the two types of advertising: Direct and Indirect. Direct advertising</a:t>
            </a:r>
            <a:r>
              <a:rPr b="1" lang="en"/>
              <a:t> </a:t>
            </a:r>
            <a:r>
              <a:rPr lang="en"/>
              <a:t>is when a company or business is directly trying to impact consumers' or business customers' buying decisions and is often done through the mail, billboards and magazine ads.</a:t>
            </a:r>
            <a:br>
              <a:rPr lang="en"/>
            </a:br>
            <a:endParaRPr/>
          </a:p>
          <a:p>
            <a:pPr indent="0" lvl="0" marL="0" rtl="0" algn="l">
              <a:spcBef>
                <a:spcPts val="0"/>
              </a:spcBef>
              <a:spcAft>
                <a:spcPts val="0"/>
              </a:spcAft>
              <a:buNone/>
            </a:pPr>
            <a:r>
              <a:rPr lang="en"/>
              <a:t>When you see direct advertising, you know someone is trying to sell you something.</a:t>
            </a:r>
            <a:endParaRPr/>
          </a:p>
          <a:p>
            <a:pPr indent="0" lvl="0" marL="0" rtl="0" algn="l">
              <a:spcBef>
                <a:spcPts val="0"/>
              </a:spcBef>
              <a:spcAft>
                <a:spcPts val="0"/>
              </a:spcAft>
              <a:buNone/>
            </a:pPr>
            <a:r>
              <a:rPr lang="en"/>
              <a:t> </a:t>
            </a:r>
            <a:endParaRPr/>
          </a:p>
          <a:p>
            <a:pPr indent="0" lvl="0" marL="0" rtl="0" algn="l">
              <a:spcBef>
                <a:spcPts val="0"/>
              </a:spcBef>
              <a:spcAft>
                <a:spcPts val="0"/>
              </a:spcAft>
              <a:buNone/>
            </a:pPr>
            <a:r>
              <a:rPr lang="en"/>
              <a:t>Examples of direct advertising include billboards, TV commercials, internet banner ads, radio ads, magazine ads, and more.</a:t>
            </a:r>
            <a:br>
              <a:rPr lang="en"/>
            </a:br>
            <a:endParaRPr/>
          </a:p>
          <a:p>
            <a:pPr indent="0" lvl="0" marL="0" rtl="0" algn="l">
              <a:spcBef>
                <a:spcPts val="0"/>
              </a:spcBef>
              <a:spcAft>
                <a:spcPts val="0"/>
              </a:spcAft>
              <a:buNone/>
            </a:pPr>
            <a:r>
              <a:rPr lang="en"/>
              <a:t>Click to show an example of direct advertising. Ask students to share how they know that it is direct. Students should be able to explain that it is clear the companies want you to buy their products.</a:t>
            </a:r>
            <a:endParaRPr/>
          </a:p>
          <a:p>
            <a:pPr indent="0" lvl="0" marL="0" rtl="0" algn="l">
              <a:spcBef>
                <a:spcPts val="0"/>
              </a:spcBef>
              <a:spcAft>
                <a:spcPts val="0"/>
              </a:spcAft>
              <a:buNone/>
            </a:pPr>
            <a:r>
              <a:rPr lang="en"/>
              <a:t> </a:t>
            </a:r>
            <a:endParaRPr/>
          </a:p>
          <a:p>
            <a:pPr indent="0" lvl="0" marL="0" rtl="0" algn="l">
              <a:spcBef>
                <a:spcPts val="0"/>
              </a:spcBef>
              <a:spcAft>
                <a:spcPts val="0"/>
              </a:spcAft>
              <a:buNone/>
            </a:pPr>
            <a:r>
              <a:rPr lang="en"/>
              <a:t>Ask students what else they notice about the advertising. If they need help getting to the key point, ask them about where the e-cigarettes are located in the store or what they are next to.</a:t>
            </a:r>
            <a:endParaRPr/>
          </a:p>
          <a:p>
            <a:pPr indent="0" lvl="0" marL="0" rtl="0" algn="l">
              <a:spcBef>
                <a:spcPts val="0"/>
              </a:spcBef>
              <a:spcAft>
                <a:spcPts val="0"/>
              </a:spcAft>
              <a:buNone/>
            </a:pPr>
            <a:r>
              <a:t/>
            </a:r>
            <a:endParaRPr/>
          </a:p>
        </p:txBody>
      </p:sp>
      <p:sp>
        <p:nvSpPr>
          <p:cNvPr id="482" name="Google Shape;482;g6c5773ef1c_2_3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8" name="Shape 488"/>
        <p:cNvGrpSpPr/>
        <p:nvPr/>
      </p:nvGrpSpPr>
      <p:grpSpPr>
        <a:xfrm>
          <a:off x="0" y="0"/>
          <a:ext cx="0" cy="0"/>
          <a:chOff x="0" y="0"/>
          <a:chExt cx="0" cy="0"/>
        </a:xfrm>
      </p:grpSpPr>
      <p:sp>
        <p:nvSpPr>
          <p:cNvPr id="489" name="Google Shape;489;g6c5773ef1c_2_32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0" name="Google Shape;490;g6c5773ef1c_2_3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en">
                <a:latin typeface="Arial"/>
                <a:ea typeface="Arial"/>
                <a:cs typeface="Arial"/>
                <a:sym typeface="Arial"/>
              </a:rPr>
              <a:t>Instructor Notes:</a:t>
            </a:r>
            <a:endParaRPr/>
          </a:p>
          <a:p>
            <a:pPr indent="0" lvl="0" marL="0" rtl="0" algn="l">
              <a:spcBef>
                <a:spcPts val="0"/>
              </a:spcBef>
              <a:spcAft>
                <a:spcPts val="0"/>
              </a:spcAft>
              <a:buNone/>
            </a:pPr>
            <a:r>
              <a:rPr lang="en"/>
              <a:t>Explain </a:t>
            </a:r>
            <a:r>
              <a:rPr i="1" lang="en"/>
              <a:t>Indirect Advertising</a:t>
            </a:r>
            <a:r>
              <a:rPr lang="en"/>
              <a:t> is something that hides that it is an ad. It includes sponsorships, social media influencers, role models, stars using e-cigarettes in movies/television, or in magazines/newspapers and product placement. Often this type of advertisement is also paid for by the business or company selling the product.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Click to reveal an example of indirect advertising.  Ask students to share what they think is happening and why it is an example of indirect advertising. Reinforce that companies often pay people to post images on social media of their product looking “cool” and “glamorous.”</a:t>
            </a:r>
            <a:endParaRPr/>
          </a:p>
          <a:p>
            <a:pPr indent="0" lvl="0" marL="0" rtl="0" algn="l">
              <a:spcBef>
                <a:spcPts val="0"/>
              </a:spcBef>
              <a:spcAft>
                <a:spcPts val="0"/>
              </a:spcAft>
              <a:buNone/>
            </a:pPr>
            <a:r>
              <a:t/>
            </a:r>
            <a:endParaRPr/>
          </a:p>
        </p:txBody>
      </p:sp>
      <p:sp>
        <p:nvSpPr>
          <p:cNvPr id="491" name="Google Shape;491;g6c5773ef1c_2_3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 name="Shape 130"/>
        <p:cNvGrpSpPr/>
        <p:nvPr/>
      </p:nvGrpSpPr>
      <p:grpSpPr>
        <a:xfrm>
          <a:off x="0" y="0"/>
          <a:ext cx="0" cy="0"/>
          <a:chOff x="0" y="0"/>
          <a:chExt cx="0" cy="0"/>
        </a:xfrm>
      </p:grpSpPr>
      <p:sp>
        <p:nvSpPr>
          <p:cNvPr id="131" name="Google Shape;131;g6c5773ef1c_2_5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 name="Google Shape;132;g6c5773ef1c_2_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a:latin typeface="Arial"/>
                <a:ea typeface="Arial"/>
                <a:cs typeface="Arial"/>
                <a:sym typeface="Arial"/>
              </a:rPr>
              <a:t>Instructor Notes:</a:t>
            </a:r>
            <a:endParaRPr/>
          </a:p>
          <a:p>
            <a:pPr indent="0" lvl="0" marL="0" rtl="0" algn="l">
              <a:spcBef>
                <a:spcPts val="0"/>
              </a:spcBef>
              <a:spcAft>
                <a:spcPts val="0"/>
              </a:spcAft>
              <a:buNone/>
            </a:pPr>
            <a:r>
              <a:rPr lang="en"/>
              <a:t>Ask students if they have ever heard that e-cigarettes are less harmful than regular cigarettes.</a:t>
            </a:r>
            <a:endParaRPr/>
          </a:p>
          <a:p>
            <a:pPr indent="0" lvl="0" marL="0" rtl="0" algn="l">
              <a:spcBef>
                <a:spcPts val="0"/>
              </a:spcBef>
              <a:spcAft>
                <a:spcPts val="0"/>
              </a:spcAft>
              <a:buNone/>
            </a:pPr>
            <a:r>
              <a:t/>
            </a:r>
            <a:endParaRPr/>
          </a:p>
          <a:p>
            <a:pPr indent="-228600" lvl="0" marL="457200" marR="0" rtl="0" algn="l">
              <a:lnSpc>
                <a:spcPct val="100000"/>
              </a:lnSpc>
              <a:spcBef>
                <a:spcPts val="0"/>
              </a:spcBef>
              <a:spcAft>
                <a:spcPts val="0"/>
              </a:spcAft>
              <a:buClr>
                <a:srgbClr val="000000"/>
              </a:buClr>
              <a:buSzPts val="1400"/>
              <a:buFont typeface="Arial"/>
              <a:buNone/>
            </a:pPr>
            <a:r>
              <a:rPr b="0" lang="en"/>
              <a:t>-</a:t>
            </a:r>
            <a:r>
              <a:rPr b="0" i="0" lang="en" sz="1200" u="none" cap="none" strike="noStrike">
                <a:solidFill>
                  <a:schemeClr val="dk1"/>
                </a:solidFill>
                <a:latin typeface="Calibri"/>
                <a:ea typeface="Calibri"/>
                <a:cs typeface="Calibri"/>
                <a:sym typeface="Calibri"/>
              </a:rPr>
              <a:t>Reinforce that while cigarettes kill the people who use them and it is true that e-cigarettes may have fewer toxic chemicals than cigarettes, they are still harmful.</a:t>
            </a:r>
            <a:endParaRPr/>
          </a:p>
          <a:p>
            <a:pPr indent="0" lvl="0" marL="0" rtl="0" algn="l">
              <a:spcBef>
                <a:spcPts val="0"/>
              </a:spcBef>
              <a:spcAft>
                <a:spcPts val="0"/>
              </a:spcAft>
              <a:buNone/>
            </a:pPr>
            <a:r>
              <a:t/>
            </a:r>
            <a:endParaRPr/>
          </a:p>
        </p:txBody>
      </p:sp>
      <p:sp>
        <p:nvSpPr>
          <p:cNvPr id="133" name="Google Shape;133;g6c5773ef1c_2_5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7" name="Shape 497"/>
        <p:cNvGrpSpPr/>
        <p:nvPr/>
      </p:nvGrpSpPr>
      <p:grpSpPr>
        <a:xfrm>
          <a:off x="0" y="0"/>
          <a:ext cx="0" cy="0"/>
          <a:chOff x="0" y="0"/>
          <a:chExt cx="0" cy="0"/>
        </a:xfrm>
      </p:grpSpPr>
      <p:sp>
        <p:nvSpPr>
          <p:cNvPr id="498" name="Google Shape;498;g6c5773ef1c_2_32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9" name="Google Shape;499;g6c5773ef1c_2_3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en">
                <a:latin typeface="Arial"/>
                <a:ea typeface="Arial"/>
                <a:cs typeface="Arial"/>
                <a:sym typeface="Arial"/>
              </a:rPr>
              <a:t>Instructor Notes:</a:t>
            </a:r>
            <a:endParaRPr/>
          </a:p>
          <a:p>
            <a:pPr indent="0" lvl="0" marL="0" rtl="0" algn="l">
              <a:spcBef>
                <a:spcPts val="0"/>
              </a:spcBef>
              <a:spcAft>
                <a:spcPts val="0"/>
              </a:spcAft>
              <a:buNone/>
            </a:pPr>
            <a:r>
              <a:rPr lang="en"/>
              <a:t>Show the “Magic Tricks” video from the FDA’s Real Cost Campaign. Prompt students to think about what the video was trying to convey. </a:t>
            </a:r>
            <a:endParaRPr/>
          </a:p>
          <a:p>
            <a:pPr indent="0" lvl="0" marL="0" rtl="0" algn="l">
              <a:spcBef>
                <a:spcPts val="0"/>
              </a:spcBef>
              <a:spcAft>
                <a:spcPts val="0"/>
              </a:spcAft>
              <a:buNone/>
            </a:pPr>
            <a:r>
              <a:rPr lang="en"/>
              <a:t> </a:t>
            </a:r>
            <a:endParaRPr/>
          </a:p>
          <a:p>
            <a:pPr indent="0" lvl="0" marL="0" rtl="0" algn="l">
              <a:spcBef>
                <a:spcPts val="0"/>
              </a:spcBef>
              <a:spcAft>
                <a:spcPts val="0"/>
              </a:spcAft>
              <a:buNone/>
            </a:pPr>
            <a:r>
              <a:rPr lang="en"/>
              <a:t>They should be able to point out the fact that people who use e-cigarettes are four times more likely to try regular cigarettes. Ask them why they think that’s true and guide them to the concept of nicotine addiction.</a:t>
            </a:r>
            <a:endParaRPr/>
          </a:p>
          <a:p>
            <a:pPr indent="0" lvl="0" marL="0" rtl="0" algn="l">
              <a:spcBef>
                <a:spcPts val="0"/>
              </a:spcBef>
              <a:spcAft>
                <a:spcPts val="0"/>
              </a:spcAft>
              <a:buNone/>
            </a:pPr>
            <a:r>
              <a:rPr lang="en"/>
              <a:t> </a:t>
            </a:r>
            <a:endParaRPr/>
          </a:p>
          <a:p>
            <a:pPr indent="0" lvl="0" marL="0" rtl="0" algn="l">
              <a:spcBef>
                <a:spcPts val="0"/>
              </a:spcBef>
              <a:spcAft>
                <a:spcPts val="0"/>
              </a:spcAft>
              <a:buNone/>
            </a:pPr>
            <a:r>
              <a:rPr lang="en"/>
              <a:t>They should also convey that the video’s overarching message was that e-cigarettes are just the tobacco industry in disguise. It’s an illusion. Facilitate students in making the connection between this illusion and advertising.</a:t>
            </a:r>
            <a:endParaRPr/>
          </a:p>
          <a:p>
            <a:pPr indent="0" lvl="0" marL="0" rtl="0" algn="l">
              <a:spcBef>
                <a:spcPts val="0"/>
              </a:spcBef>
              <a:spcAft>
                <a:spcPts val="0"/>
              </a:spcAft>
              <a:buNone/>
            </a:pPr>
            <a:r>
              <a:t/>
            </a:r>
            <a:endParaRPr/>
          </a:p>
        </p:txBody>
      </p:sp>
      <p:sp>
        <p:nvSpPr>
          <p:cNvPr id="500" name="Google Shape;500;g6c5773ef1c_2_3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6" name="Shape 506"/>
        <p:cNvGrpSpPr/>
        <p:nvPr/>
      </p:nvGrpSpPr>
      <p:grpSpPr>
        <a:xfrm>
          <a:off x="0" y="0"/>
          <a:ext cx="0" cy="0"/>
          <a:chOff x="0" y="0"/>
          <a:chExt cx="0" cy="0"/>
        </a:xfrm>
      </p:grpSpPr>
      <p:sp>
        <p:nvSpPr>
          <p:cNvPr id="507" name="Google Shape;507;g6c5773ef1c_2_33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8" name="Google Shape;508;g6c5773ef1c_2_3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en" u="none">
                <a:latin typeface="Arial"/>
                <a:ea typeface="Arial"/>
                <a:cs typeface="Arial"/>
                <a:sym typeface="Arial"/>
              </a:rPr>
              <a:t>Instructor Notes:</a:t>
            </a:r>
            <a:endParaRPr/>
          </a:p>
          <a:p>
            <a:pPr indent="0" lvl="0" marL="0" rtl="0" algn="l">
              <a:spcBef>
                <a:spcPts val="0"/>
              </a:spcBef>
              <a:spcAft>
                <a:spcPts val="0"/>
              </a:spcAft>
              <a:buNone/>
            </a:pPr>
            <a:r>
              <a:rPr lang="en"/>
              <a:t>Ask students to reassemble into their groups. Distribute one </a:t>
            </a:r>
            <a:r>
              <a:rPr b="1" lang="en"/>
              <a:t>E-cigarette Advertising Appeals</a:t>
            </a:r>
            <a:r>
              <a:rPr lang="en"/>
              <a:t> student handout to each group. Remind students that companies use different tactics, or appeals, to convince you to buy their products. Explain that advertising appeals are strategies that companies use to grab your attention and persuade you to buy and use their product.</a:t>
            </a:r>
            <a:br>
              <a:rPr lang="en"/>
            </a:br>
            <a:endParaRPr sz="1100"/>
          </a:p>
          <a:p>
            <a:pPr indent="0" lvl="0" marL="0" rtl="0" algn="l">
              <a:spcBef>
                <a:spcPts val="0"/>
              </a:spcBef>
              <a:spcAft>
                <a:spcPts val="0"/>
              </a:spcAft>
              <a:buNone/>
            </a:pPr>
            <a:r>
              <a:rPr lang="en"/>
              <a:t>Read the directions and make sure students understand what they are going to do.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Direct one student in each group to record their group’s reactions to each ad and responses to the questions listed on the slide. The recommended work time is 10-15 minutes. </a:t>
            </a:r>
            <a:br>
              <a:rPr lang="en"/>
            </a:br>
            <a:endParaRPr sz="1100"/>
          </a:p>
          <a:p>
            <a:pPr indent="0" lvl="0" marL="0" rtl="0" algn="l">
              <a:spcBef>
                <a:spcPts val="0"/>
              </a:spcBef>
              <a:spcAft>
                <a:spcPts val="0"/>
              </a:spcAft>
              <a:buNone/>
            </a:pPr>
            <a:r>
              <a:rPr lang="en"/>
              <a:t>As students work, circulate around the room to provide help and push thinking where needed. If students are struggling, ask them questions like “Who do you think would be most persuaded by this ad?” “Why do you think the advertisers chose this color/graphic/background/etc.?”</a:t>
            </a:r>
            <a:br>
              <a:rPr lang="en"/>
            </a:br>
            <a:endParaRPr sz="1100"/>
          </a:p>
          <a:p>
            <a:pPr indent="0" lvl="0" marL="0" rtl="0" algn="l">
              <a:spcBef>
                <a:spcPts val="0"/>
              </a:spcBef>
              <a:spcAft>
                <a:spcPts val="0"/>
              </a:spcAft>
              <a:buNone/>
            </a:pPr>
            <a:r>
              <a:rPr lang="en"/>
              <a:t>Use the following information about each ad to guide students’ understanding:</a:t>
            </a:r>
            <a:endParaRPr sz="1100"/>
          </a:p>
          <a:p>
            <a:pPr indent="0" lvl="1" marL="457200" rtl="0" algn="l">
              <a:spcBef>
                <a:spcPts val="0"/>
              </a:spcBef>
              <a:spcAft>
                <a:spcPts val="0"/>
              </a:spcAft>
              <a:buNone/>
            </a:pPr>
            <a:r>
              <a:rPr lang="en"/>
              <a:t>Ad 1:</a:t>
            </a:r>
            <a:endParaRPr sz="1100"/>
          </a:p>
          <a:p>
            <a:pPr indent="0" lvl="2" marL="914400" rtl="0" algn="l">
              <a:spcBef>
                <a:spcPts val="0"/>
              </a:spcBef>
              <a:spcAft>
                <a:spcPts val="0"/>
              </a:spcAft>
              <a:buNone/>
            </a:pPr>
            <a:r>
              <a:rPr lang="en"/>
              <a:t>Kris Kringle/Santa Clause is a popular figure to children. Using his image as a “spokesperson” appeals to kids.</a:t>
            </a:r>
            <a:endParaRPr sz="1100"/>
          </a:p>
          <a:p>
            <a:pPr indent="0" lvl="2" marL="914400" rtl="0" algn="l">
              <a:spcBef>
                <a:spcPts val="0"/>
              </a:spcBef>
              <a:spcAft>
                <a:spcPts val="0"/>
              </a:spcAft>
              <a:buNone/>
            </a:pPr>
            <a:r>
              <a:rPr lang="en"/>
              <a:t>Appeal: Celebrity (“Popularity”)</a:t>
            </a:r>
            <a:endParaRPr sz="1100"/>
          </a:p>
          <a:p>
            <a:pPr indent="0" lvl="1" marL="457200" rtl="0" algn="l">
              <a:spcBef>
                <a:spcPts val="0"/>
              </a:spcBef>
              <a:spcAft>
                <a:spcPts val="0"/>
              </a:spcAft>
              <a:buNone/>
            </a:pPr>
            <a:r>
              <a:rPr lang="en"/>
              <a:t>Ad 2: </a:t>
            </a:r>
            <a:endParaRPr/>
          </a:p>
          <a:p>
            <a:pPr indent="0" lvl="1" marL="457200" rtl="0" algn="l">
              <a:spcBef>
                <a:spcPts val="0"/>
              </a:spcBef>
              <a:spcAft>
                <a:spcPts val="0"/>
              </a:spcAft>
              <a:buNone/>
            </a:pPr>
            <a:r>
              <a:rPr lang="en"/>
              <a:t>	Placements of ads often focus on a target market. Note how the </a:t>
            </a:r>
            <a:endParaRPr/>
          </a:p>
          <a:p>
            <a:pPr indent="457200" lvl="1" marL="457200" rtl="0" algn="l">
              <a:spcBef>
                <a:spcPts val="0"/>
              </a:spcBef>
              <a:spcAft>
                <a:spcPts val="0"/>
              </a:spcAft>
              <a:buNone/>
            </a:pPr>
            <a:r>
              <a:rPr lang="en"/>
              <a:t>e-cigarette advertisement is at eye level for young people and is </a:t>
            </a:r>
            <a:endParaRPr/>
          </a:p>
          <a:p>
            <a:pPr indent="0" lvl="1" marL="914400" rtl="0" algn="l">
              <a:spcBef>
                <a:spcPts val="0"/>
              </a:spcBef>
              <a:spcAft>
                <a:spcPts val="0"/>
              </a:spcAft>
              <a:buNone/>
            </a:pPr>
            <a:r>
              <a:rPr lang="en"/>
              <a:t>placed next to an ice cream ad.</a:t>
            </a:r>
            <a:endParaRPr/>
          </a:p>
          <a:p>
            <a:pPr indent="0" lvl="2" marL="914400" rtl="0" algn="l">
              <a:spcBef>
                <a:spcPts val="0"/>
              </a:spcBef>
              <a:spcAft>
                <a:spcPts val="0"/>
              </a:spcAft>
              <a:buNone/>
            </a:pPr>
            <a:r>
              <a:rPr lang="en"/>
              <a:t>Discounts can often encourage people to buy products or draw in new consumers.</a:t>
            </a:r>
            <a:endParaRPr sz="1100"/>
          </a:p>
          <a:p>
            <a:pPr indent="0" lvl="1" marL="457200" rtl="0" algn="l">
              <a:spcBef>
                <a:spcPts val="0"/>
              </a:spcBef>
              <a:spcAft>
                <a:spcPts val="0"/>
              </a:spcAft>
              <a:buNone/>
            </a:pPr>
            <a:r>
              <a:rPr lang="en"/>
              <a:t>Ad 3:</a:t>
            </a:r>
            <a:endParaRPr sz="1100"/>
          </a:p>
          <a:p>
            <a:pPr indent="0" lvl="2" marL="914400" rtl="0" algn="l">
              <a:spcBef>
                <a:spcPts val="0"/>
              </a:spcBef>
              <a:spcAft>
                <a:spcPts val="0"/>
              </a:spcAft>
              <a:buNone/>
            </a:pPr>
            <a:r>
              <a:rPr lang="en"/>
              <a:t>This add features Halloween images, which is a popular holiday with children.</a:t>
            </a:r>
            <a:endParaRPr sz="1100"/>
          </a:p>
          <a:p>
            <a:pPr indent="0" lvl="2" marL="914400" rtl="0" algn="l">
              <a:spcBef>
                <a:spcPts val="0"/>
              </a:spcBef>
              <a:spcAft>
                <a:spcPts val="0"/>
              </a:spcAft>
              <a:buNone/>
            </a:pPr>
            <a:r>
              <a:rPr lang="en"/>
              <a:t>Appeal: Social Life (“Inclusion”)</a:t>
            </a:r>
            <a:endParaRPr sz="1100"/>
          </a:p>
          <a:p>
            <a:pPr indent="0" lvl="1" marL="457200" rtl="0" algn="l">
              <a:spcBef>
                <a:spcPts val="0"/>
              </a:spcBef>
              <a:spcAft>
                <a:spcPts val="0"/>
              </a:spcAft>
              <a:buNone/>
            </a:pPr>
            <a:r>
              <a:rPr lang="en"/>
              <a:t>Ad 4:</a:t>
            </a:r>
            <a:endParaRPr sz="1100"/>
          </a:p>
          <a:p>
            <a:pPr indent="0" lvl="2" marL="914400" rtl="0" algn="l">
              <a:spcBef>
                <a:spcPts val="0"/>
              </a:spcBef>
              <a:spcAft>
                <a:spcPts val="0"/>
              </a:spcAft>
              <a:buNone/>
            </a:pPr>
            <a:r>
              <a:rPr lang="en"/>
              <a:t>A football player can be seen as a popular or influential influence for young people.</a:t>
            </a:r>
            <a:endParaRPr sz="1100"/>
          </a:p>
          <a:p>
            <a:pPr indent="0" lvl="2" marL="914400" rtl="0" algn="l">
              <a:spcBef>
                <a:spcPts val="0"/>
              </a:spcBef>
              <a:spcAft>
                <a:spcPts val="0"/>
              </a:spcAft>
              <a:buNone/>
            </a:pPr>
            <a:r>
              <a:rPr lang="en"/>
              <a:t>Display of a male-dominated sport implies masculinity (“attractiveness”)</a:t>
            </a:r>
            <a:endParaRPr sz="1100"/>
          </a:p>
          <a:p>
            <a:pPr indent="0" lvl="0" marL="0" rtl="0" algn="l">
              <a:spcBef>
                <a:spcPts val="0"/>
              </a:spcBef>
              <a:spcAft>
                <a:spcPts val="0"/>
              </a:spcAft>
              <a:buNone/>
            </a:pPr>
            <a:r>
              <a:t/>
            </a:r>
            <a:endParaRPr/>
          </a:p>
        </p:txBody>
      </p:sp>
      <p:sp>
        <p:nvSpPr>
          <p:cNvPr id="509" name="Google Shape;509;g6c5773ef1c_2_3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5" name="Shape 515"/>
        <p:cNvGrpSpPr/>
        <p:nvPr/>
      </p:nvGrpSpPr>
      <p:grpSpPr>
        <a:xfrm>
          <a:off x="0" y="0"/>
          <a:ext cx="0" cy="0"/>
          <a:chOff x="0" y="0"/>
          <a:chExt cx="0" cy="0"/>
        </a:xfrm>
      </p:grpSpPr>
      <p:sp>
        <p:nvSpPr>
          <p:cNvPr id="516" name="Google Shape;516;g6c5773ef1c_2_34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7" name="Google Shape;517;g6c5773ef1c_2_3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en" u="none">
                <a:latin typeface="Arial"/>
                <a:ea typeface="Arial"/>
                <a:cs typeface="Arial"/>
                <a:sym typeface="Arial"/>
              </a:rPr>
              <a:t>Instructor Notes:</a:t>
            </a:r>
            <a:endParaRPr/>
          </a:p>
          <a:p>
            <a:pPr indent="0" lvl="0" marL="0" rtl="0" algn="l">
              <a:spcBef>
                <a:spcPts val="0"/>
              </a:spcBef>
              <a:spcAft>
                <a:spcPts val="0"/>
              </a:spcAft>
              <a:buNone/>
            </a:pPr>
            <a:r>
              <a:rPr lang="en"/>
              <a:t>Explain to students that they will be working with their groups to brainstorm a creative slogan and imaging for an e-cigarette warning label.</a:t>
            </a:r>
            <a:br>
              <a:rPr lang="en"/>
            </a:br>
            <a:endParaRPr/>
          </a:p>
          <a:p>
            <a:pPr indent="0" lvl="0" marL="0" rtl="0" algn="l">
              <a:spcBef>
                <a:spcPts val="0"/>
              </a:spcBef>
              <a:spcAft>
                <a:spcPts val="0"/>
              </a:spcAft>
              <a:buNone/>
            </a:pPr>
            <a:r>
              <a:rPr lang="en"/>
              <a:t>Distribute one copy of the </a:t>
            </a:r>
            <a:r>
              <a:rPr b="1" lang="en"/>
              <a:t>Warning Labels</a:t>
            </a:r>
            <a:r>
              <a:rPr lang="en"/>
              <a:t> student handout and one piece of blank paper or poster board to each group. </a:t>
            </a:r>
            <a:br>
              <a:rPr lang="en"/>
            </a:br>
            <a:endParaRPr/>
          </a:p>
          <a:p>
            <a:pPr indent="0" lvl="0" marL="0" rtl="0" algn="l">
              <a:spcBef>
                <a:spcPts val="0"/>
              </a:spcBef>
              <a:spcAft>
                <a:spcPts val="0"/>
              </a:spcAft>
              <a:buNone/>
            </a:pPr>
            <a:r>
              <a:rPr lang="en"/>
              <a:t>Explain that the Food and Drug Administration (FDA) requires that all e-cigarette products have a warning that says, “This product contains nicotine. Nicotine is an addictive chemical” in large black font in a white box. </a:t>
            </a:r>
            <a:br>
              <a:rPr lang="en"/>
            </a:br>
            <a:endParaRPr/>
          </a:p>
          <a:p>
            <a:pPr indent="0" lvl="0" marL="0" rtl="0" algn="l">
              <a:spcBef>
                <a:spcPts val="0"/>
              </a:spcBef>
              <a:spcAft>
                <a:spcPts val="0"/>
              </a:spcAft>
              <a:buNone/>
            </a:pPr>
            <a:r>
              <a:rPr lang="en"/>
              <a:t>Challenge groups to create alternative warning labels that are eye-catching and inform people of the potential dangers to e-cigarettes.  Each label must include a slogan and key information.</a:t>
            </a:r>
            <a:br>
              <a:rPr lang="en"/>
            </a:br>
            <a:endParaRPr/>
          </a:p>
          <a:p>
            <a:pPr indent="0" lvl="0" marL="0" rtl="0" algn="l">
              <a:spcBef>
                <a:spcPts val="0"/>
              </a:spcBef>
              <a:spcAft>
                <a:spcPts val="0"/>
              </a:spcAft>
              <a:buNone/>
            </a:pPr>
            <a:r>
              <a:rPr lang="en"/>
              <a:t>The estimated work time for this session is 12-15 minutes which can be adjusted depending on class length.</a:t>
            </a:r>
            <a:endParaRPr/>
          </a:p>
          <a:p>
            <a:pPr indent="0" lvl="0" marL="0" rtl="0" algn="l">
              <a:spcBef>
                <a:spcPts val="0"/>
              </a:spcBef>
              <a:spcAft>
                <a:spcPts val="0"/>
              </a:spcAft>
              <a:buNone/>
            </a:pPr>
            <a:r>
              <a:t/>
            </a:r>
            <a:endParaRPr/>
          </a:p>
        </p:txBody>
      </p:sp>
      <p:sp>
        <p:nvSpPr>
          <p:cNvPr id="518" name="Google Shape;518;g6c5773ef1c_2_3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4" name="Shape 524"/>
        <p:cNvGrpSpPr/>
        <p:nvPr/>
      </p:nvGrpSpPr>
      <p:grpSpPr>
        <a:xfrm>
          <a:off x="0" y="0"/>
          <a:ext cx="0" cy="0"/>
          <a:chOff x="0" y="0"/>
          <a:chExt cx="0" cy="0"/>
        </a:xfrm>
      </p:grpSpPr>
      <p:sp>
        <p:nvSpPr>
          <p:cNvPr id="525" name="Google Shape;525;g6c5773ef1c_2_35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6" name="Google Shape;526;g6c5773ef1c_2_3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en">
                <a:latin typeface="Arial"/>
                <a:ea typeface="Arial"/>
                <a:cs typeface="Arial"/>
                <a:sym typeface="Arial"/>
              </a:rPr>
              <a:t>Instructor Notes:</a:t>
            </a:r>
            <a:endParaRPr/>
          </a:p>
          <a:p>
            <a:pPr indent="0" lvl="0" marL="0" rtl="0" algn="l">
              <a:spcBef>
                <a:spcPts val="0"/>
              </a:spcBef>
              <a:spcAft>
                <a:spcPts val="0"/>
              </a:spcAft>
              <a:buNone/>
            </a:pPr>
            <a:r>
              <a:rPr lang="en"/>
              <a:t>Reinforce students’ learning by reviewing the following points:</a:t>
            </a:r>
            <a:endParaRPr sz="1100"/>
          </a:p>
          <a:p>
            <a:pPr indent="0" lvl="1" marL="457200" rtl="0" algn="l">
              <a:spcBef>
                <a:spcPts val="0"/>
              </a:spcBef>
              <a:spcAft>
                <a:spcPts val="0"/>
              </a:spcAft>
              <a:buNone/>
            </a:pPr>
            <a:r>
              <a:rPr lang="en"/>
              <a:t>-Explain that tobacco and vaping companies use marketing and advertising to convince them to experiment with their product and become addicted so they can make more money.</a:t>
            </a:r>
            <a:endParaRPr sz="1100"/>
          </a:p>
          <a:p>
            <a:pPr indent="0" lvl="1" marL="457200" rtl="0" algn="l">
              <a:spcBef>
                <a:spcPts val="0"/>
              </a:spcBef>
              <a:spcAft>
                <a:spcPts val="0"/>
              </a:spcAft>
              <a:buNone/>
            </a:pPr>
            <a:r>
              <a:rPr lang="en"/>
              <a:t>-Advertising is</a:t>
            </a:r>
            <a:r>
              <a:rPr i="1" lang="en"/>
              <a:t> </a:t>
            </a:r>
            <a:r>
              <a:rPr lang="en"/>
              <a:t>always about getting you to buy something but does not always convey the dangers of a particular product.</a:t>
            </a:r>
            <a:endParaRPr sz="1100"/>
          </a:p>
          <a:p>
            <a:pPr indent="0" lvl="1" marL="457200" rtl="0" algn="l">
              <a:spcBef>
                <a:spcPts val="0"/>
              </a:spcBef>
              <a:spcAft>
                <a:spcPts val="0"/>
              </a:spcAft>
              <a:buNone/>
            </a:pPr>
            <a:r>
              <a:rPr lang="en"/>
              <a:t>-$9.5 billion dollars is spent every year on tobacco and e-cigarette advertising, and companies get much of that money from people who spend money on the product.</a:t>
            </a:r>
            <a:endParaRPr sz="1100"/>
          </a:p>
          <a:p>
            <a:pPr indent="0" lvl="1" marL="457200" rtl="0" algn="l">
              <a:spcBef>
                <a:spcPts val="0"/>
              </a:spcBef>
              <a:spcAft>
                <a:spcPts val="0"/>
              </a:spcAft>
              <a:buNone/>
            </a:pPr>
            <a:r>
              <a:rPr lang="en"/>
              <a:t>-Companies use </a:t>
            </a:r>
            <a:r>
              <a:rPr i="1" lang="en"/>
              <a:t>appeals</a:t>
            </a:r>
            <a:r>
              <a:rPr lang="en"/>
              <a:t> to grab your attention and convince you to buy something.</a:t>
            </a:r>
            <a:endParaRPr sz="1100"/>
          </a:p>
          <a:p>
            <a:pPr indent="0" lvl="1" marL="457200" rtl="0" algn="l">
              <a:spcBef>
                <a:spcPts val="0"/>
              </a:spcBef>
              <a:spcAft>
                <a:spcPts val="0"/>
              </a:spcAft>
              <a:buNone/>
            </a:pPr>
            <a:r>
              <a:rPr lang="en"/>
              <a:t>-Direct advertising is when a company is clearly trying to impact your buying decisions.</a:t>
            </a:r>
            <a:endParaRPr sz="1100"/>
          </a:p>
          <a:p>
            <a:pPr indent="0" lvl="1" marL="457200" rtl="0" algn="l">
              <a:spcBef>
                <a:spcPts val="0"/>
              </a:spcBef>
              <a:spcAft>
                <a:spcPts val="0"/>
              </a:spcAft>
              <a:buNone/>
            </a:pPr>
            <a:r>
              <a:rPr lang="en"/>
              <a:t>-Indirect advertising is when an ad is hidden in social media, movies, television, or magazines.</a:t>
            </a:r>
            <a:endParaRPr/>
          </a:p>
          <a:p>
            <a:pPr indent="0" lvl="1" marL="457200" rtl="0" algn="l">
              <a:spcBef>
                <a:spcPts val="0"/>
              </a:spcBef>
              <a:spcAft>
                <a:spcPts val="0"/>
              </a:spcAft>
              <a:buNone/>
            </a:pPr>
            <a:r>
              <a:rPr lang="en"/>
              <a:t>-The FDA does require “</a:t>
            </a:r>
            <a:r>
              <a:rPr b="1" lang="en"/>
              <a:t>WARNING</a:t>
            </a:r>
            <a:r>
              <a:rPr lang="en"/>
              <a:t>: This product contains nicotine. Nicotine is an addictive chemical” on E-cigarette packages.  But we can do better that that!</a:t>
            </a:r>
            <a:endParaRPr/>
          </a:p>
          <a:p>
            <a:pPr indent="0" lvl="0" marL="0" rtl="0" algn="l">
              <a:spcBef>
                <a:spcPts val="0"/>
              </a:spcBef>
              <a:spcAft>
                <a:spcPts val="0"/>
              </a:spcAft>
              <a:buNone/>
            </a:pPr>
            <a:r>
              <a:t/>
            </a:r>
            <a:endParaRPr/>
          </a:p>
        </p:txBody>
      </p:sp>
      <p:sp>
        <p:nvSpPr>
          <p:cNvPr id="527" name="Google Shape;527;g6c5773ef1c_2_35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2" name="Shape 532"/>
        <p:cNvGrpSpPr/>
        <p:nvPr/>
      </p:nvGrpSpPr>
      <p:grpSpPr>
        <a:xfrm>
          <a:off x="0" y="0"/>
          <a:ext cx="0" cy="0"/>
          <a:chOff x="0" y="0"/>
          <a:chExt cx="0" cy="0"/>
        </a:xfrm>
      </p:grpSpPr>
      <p:sp>
        <p:nvSpPr>
          <p:cNvPr id="533" name="Google Shape;533;g6c5773ef1c_2_36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g6c5773ef1c_2_36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8" name="Shape 538"/>
        <p:cNvGrpSpPr/>
        <p:nvPr/>
      </p:nvGrpSpPr>
      <p:grpSpPr>
        <a:xfrm>
          <a:off x="0" y="0"/>
          <a:ext cx="0" cy="0"/>
          <a:chOff x="0" y="0"/>
          <a:chExt cx="0" cy="0"/>
        </a:xfrm>
      </p:grpSpPr>
      <p:sp>
        <p:nvSpPr>
          <p:cNvPr id="539" name="Google Shape;539;g6c5773ef1c_2_35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0" name="Google Shape;540;g6c5773ef1c_2_3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Font typeface="Arial"/>
              <a:buNone/>
            </a:pPr>
            <a:r>
              <a:rPr b="1" lang="en">
                <a:solidFill>
                  <a:schemeClr val="dk1"/>
                </a:solidFill>
              </a:rPr>
              <a:t>Instructor Notes:</a:t>
            </a:r>
            <a:endParaRPr>
              <a:solidFill>
                <a:schemeClr val="dk1"/>
              </a:solidFill>
            </a:endParaRPr>
          </a:p>
          <a:p>
            <a:pPr indent="0" lvl="0" marL="0" rtl="0" algn="l">
              <a:lnSpc>
                <a:spcPct val="115000"/>
              </a:lnSpc>
              <a:spcBef>
                <a:spcPts val="0"/>
              </a:spcBef>
              <a:spcAft>
                <a:spcPts val="0"/>
              </a:spcAft>
              <a:buClr>
                <a:schemeClr val="dk1"/>
              </a:buClr>
              <a:buFont typeface="Arial"/>
              <a:buNone/>
            </a:pPr>
            <a:r>
              <a:rPr lang="en" sz="1200">
                <a:solidFill>
                  <a:schemeClr val="dk1"/>
                </a:solidFill>
                <a:latin typeface="Calibri"/>
                <a:ea typeface="Calibri"/>
                <a:cs typeface="Calibri"/>
                <a:sym typeface="Calibri"/>
              </a:rPr>
              <a:t>Remind students that tobacco and vaping companies use marketing and advertising to convince them to experiment with their product and become  addicted so they can make more money.</a:t>
            </a:r>
            <a:endParaRPr>
              <a:solidFill>
                <a:schemeClr val="dk1"/>
              </a:solidFill>
            </a:endParaRPr>
          </a:p>
          <a:p>
            <a:pPr indent="0" lvl="0" marL="0" rtl="0" algn="l">
              <a:lnSpc>
                <a:spcPct val="115000"/>
              </a:lnSpc>
              <a:spcBef>
                <a:spcPts val="0"/>
              </a:spcBef>
              <a:spcAft>
                <a:spcPts val="0"/>
              </a:spcAft>
              <a:buClr>
                <a:schemeClr val="dk1"/>
              </a:buClr>
              <a:buFont typeface="Arial"/>
              <a:buNone/>
            </a:pPr>
            <a:r>
              <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Remind students that this is the final session of CATCH My Breath. </a:t>
            </a:r>
            <a:br>
              <a:rPr lang="en">
                <a:solidFill>
                  <a:schemeClr val="dk1"/>
                </a:solidFill>
              </a:rPr>
            </a:b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Provide students with time to complete their warning label projects.</a:t>
            </a:r>
            <a:br>
              <a:rPr lang="en">
                <a:solidFill>
                  <a:schemeClr val="dk1"/>
                </a:solidFill>
              </a:rPr>
            </a:b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As you circulate, remind them of the appeals discussed in the last session and how they can use those to “sell” the behavior of NOT using e-cigarettes. Also, remind them that the warning label needs to include a slogan and information about the potential harm of e-cigarettes.</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Have each group present their warning label. With each one, ask the class what appeals the group was using and what information they were able to incorporate into their poster. As you notice the students using information from the class, emphasize those points to reinforce them.</a:t>
            </a:r>
            <a:endParaRPr>
              <a:solidFill>
                <a:schemeClr val="dk1"/>
              </a:solidFill>
            </a:endParaRPr>
          </a:p>
          <a:p>
            <a:pPr indent="0" lvl="0" marL="0" rtl="0" algn="l">
              <a:spcBef>
                <a:spcPts val="0"/>
              </a:spcBef>
              <a:spcAft>
                <a:spcPts val="0"/>
              </a:spcAft>
              <a:buNone/>
            </a:pPr>
            <a:r>
              <a:t/>
            </a:r>
            <a:endParaRPr/>
          </a:p>
        </p:txBody>
      </p:sp>
      <p:sp>
        <p:nvSpPr>
          <p:cNvPr id="541" name="Google Shape;541;g6c5773ef1c_2_3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7" name="Shape 547"/>
        <p:cNvGrpSpPr/>
        <p:nvPr/>
      </p:nvGrpSpPr>
      <p:grpSpPr>
        <a:xfrm>
          <a:off x="0" y="0"/>
          <a:ext cx="0" cy="0"/>
          <a:chOff x="0" y="0"/>
          <a:chExt cx="0" cy="0"/>
        </a:xfrm>
      </p:grpSpPr>
      <p:sp>
        <p:nvSpPr>
          <p:cNvPr id="548" name="Google Shape;548;g6c5773ef1c_2_36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9" name="Google Shape;549;g6c5773ef1c_2_36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en" sz="1100">
                <a:latin typeface="Arial"/>
                <a:ea typeface="Arial"/>
                <a:cs typeface="Arial"/>
                <a:sym typeface="Arial"/>
              </a:rPr>
              <a:t>Instructor Notes:</a:t>
            </a:r>
            <a:endParaRPr/>
          </a:p>
          <a:p>
            <a:pPr indent="0" lvl="0" marL="0" rtl="0" algn="l">
              <a:spcBef>
                <a:spcPts val="0"/>
              </a:spcBef>
              <a:spcAft>
                <a:spcPts val="0"/>
              </a:spcAft>
              <a:buNone/>
            </a:pPr>
            <a:r>
              <a:rPr lang="en"/>
              <a:t>Show the students the “Tested on Humans” video from the Truth Initiative. Ask students for their perceptions on the video messaging.</a:t>
            </a:r>
            <a:endParaRPr/>
          </a:p>
          <a:p>
            <a:pPr indent="0" lvl="0" marL="0" rtl="0" algn="l">
              <a:spcBef>
                <a:spcPts val="0"/>
              </a:spcBef>
              <a:spcAft>
                <a:spcPts val="0"/>
              </a:spcAft>
              <a:buNone/>
            </a:pPr>
            <a:r>
              <a:t/>
            </a:r>
            <a:endParaRPr/>
          </a:p>
        </p:txBody>
      </p:sp>
      <p:sp>
        <p:nvSpPr>
          <p:cNvPr id="550" name="Google Shape;550;g6c5773ef1c_2_36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5" name="Shape 555"/>
        <p:cNvGrpSpPr/>
        <p:nvPr/>
      </p:nvGrpSpPr>
      <p:grpSpPr>
        <a:xfrm>
          <a:off x="0" y="0"/>
          <a:ext cx="0" cy="0"/>
          <a:chOff x="0" y="0"/>
          <a:chExt cx="0" cy="0"/>
        </a:xfrm>
      </p:grpSpPr>
      <p:sp>
        <p:nvSpPr>
          <p:cNvPr id="556" name="Google Shape;556;g6c5773ef1c_7_3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7" name="Google Shape;557;g6c5773ef1c_7_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a:t>Instructor Notes:</a:t>
            </a:r>
            <a:endParaRPr/>
          </a:p>
          <a:p>
            <a:pPr indent="0" lvl="0" marL="0" rtl="0" algn="l">
              <a:spcBef>
                <a:spcPts val="0"/>
              </a:spcBef>
              <a:spcAft>
                <a:spcPts val="0"/>
              </a:spcAft>
              <a:buNone/>
            </a:pPr>
            <a:r>
              <a:rPr lang="en"/>
              <a:t>Remind students that they are role models for their peers and younger siblings or cousins. They have the power to influence another person’s behavior and decision-making process.</a:t>
            </a:r>
            <a:endParaRPr sz="1100"/>
          </a:p>
          <a:p>
            <a:pPr indent="0" lvl="0" marL="0" rtl="0" algn="l">
              <a:spcBef>
                <a:spcPts val="0"/>
              </a:spcBef>
              <a:spcAft>
                <a:spcPts val="0"/>
              </a:spcAft>
              <a:buNone/>
            </a:pPr>
            <a:r>
              <a:rPr lang="en"/>
              <a:t> </a:t>
            </a:r>
            <a:endParaRPr sz="1100"/>
          </a:p>
          <a:p>
            <a:pPr indent="0" lvl="0" marL="0" rtl="0" algn="l">
              <a:spcBef>
                <a:spcPts val="0"/>
              </a:spcBef>
              <a:spcAft>
                <a:spcPts val="0"/>
              </a:spcAft>
              <a:buNone/>
            </a:pPr>
            <a:r>
              <a:rPr lang="en"/>
              <a:t>Click to reveal discussion questions and ask students: </a:t>
            </a:r>
            <a:endParaRPr sz="1100"/>
          </a:p>
          <a:p>
            <a:pPr indent="0" lvl="1" marL="457200" rtl="0" algn="l">
              <a:spcBef>
                <a:spcPts val="0"/>
              </a:spcBef>
              <a:spcAft>
                <a:spcPts val="0"/>
              </a:spcAft>
              <a:buNone/>
            </a:pPr>
            <a:r>
              <a:rPr lang="en"/>
              <a:t>How would you feel if your younger sibling, cousin, or friend began using an e-cigarette?</a:t>
            </a:r>
            <a:endParaRPr sz="1100"/>
          </a:p>
          <a:p>
            <a:pPr indent="0" lvl="1" marL="457200" rtl="0" algn="l">
              <a:spcBef>
                <a:spcPts val="0"/>
              </a:spcBef>
              <a:spcAft>
                <a:spcPts val="0"/>
              </a:spcAft>
              <a:buNone/>
            </a:pPr>
            <a:r>
              <a:rPr lang="en"/>
              <a:t>What do you think they would do if they saw you using an e-cigarette?</a:t>
            </a:r>
            <a:endParaRPr sz="1100"/>
          </a:p>
          <a:p>
            <a:pPr indent="0" lvl="0" marL="0" rtl="0" algn="l">
              <a:spcBef>
                <a:spcPts val="0"/>
              </a:spcBef>
              <a:spcAft>
                <a:spcPts val="0"/>
              </a:spcAft>
              <a:buNone/>
            </a:pPr>
            <a:r>
              <a:t/>
            </a:r>
            <a:endParaRPr/>
          </a:p>
        </p:txBody>
      </p:sp>
      <p:sp>
        <p:nvSpPr>
          <p:cNvPr id="558" name="Google Shape;558;g6c5773ef1c_7_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6" name="Shape 566"/>
        <p:cNvGrpSpPr/>
        <p:nvPr/>
      </p:nvGrpSpPr>
      <p:grpSpPr>
        <a:xfrm>
          <a:off x="0" y="0"/>
          <a:ext cx="0" cy="0"/>
          <a:chOff x="0" y="0"/>
          <a:chExt cx="0" cy="0"/>
        </a:xfrm>
      </p:grpSpPr>
      <p:sp>
        <p:nvSpPr>
          <p:cNvPr id="567" name="Google Shape;567;g6c5773ef1c_2_38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8" name="Google Shape;568;g6c5773ef1c_2_38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en">
                <a:latin typeface="Arial"/>
                <a:ea typeface="Arial"/>
                <a:cs typeface="Arial"/>
                <a:sym typeface="Arial"/>
              </a:rPr>
              <a:t>Instructor Notes:</a:t>
            </a:r>
            <a:endParaRPr/>
          </a:p>
          <a:p>
            <a:pPr indent="0" lvl="0" marL="0" rtl="0" algn="l">
              <a:spcBef>
                <a:spcPts val="0"/>
              </a:spcBef>
              <a:spcAft>
                <a:spcPts val="0"/>
              </a:spcAft>
              <a:buNone/>
            </a:pPr>
            <a:r>
              <a:rPr lang="en"/>
              <a:t>Ask students which information about e-cigarettes stood out to them most over the course of the four sessions.</a:t>
            </a:r>
            <a:r>
              <a:rPr lang="en"/>
              <a:t> </a:t>
            </a:r>
            <a:r>
              <a:rPr lang="en"/>
              <a:t>Compile a class list on the board.</a:t>
            </a:r>
            <a:endParaRPr/>
          </a:p>
          <a:p>
            <a:pPr indent="0" lvl="0" marL="0" rtl="0" algn="l">
              <a:spcBef>
                <a:spcPts val="0"/>
              </a:spcBef>
              <a:spcAft>
                <a:spcPts val="0"/>
              </a:spcAft>
              <a:buNone/>
            </a:pPr>
            <a:r>
              <a:rPr lang="en"/>
              <a:t> </a:t>
            </a:r>
            <a:endParaRPr/>
          </a:p>
          <a:p>
            <a:pPr indent="0" lvl="0" marL="0" rtl="0" algn="l">
              <a:spcBef>
                <a:spcPts val="0"/>
              </a:spcBef>
              <a:spcAft>
                <a:spcPts val="0"/>
              </a:spcAft>
              <a:buNone/>
            </a:pPr>
            <a:r>
              <a:rPr lang="en"/>
              <a:t>Click again</a:t>
            </a:r>
            <a:r>
              <a:rPr lang="en"/>
              <a:t>.</a:t>
            </a:r>
            <a:r>
              <a:rPr lang="en"/>
              <a:t> Ask students to raise their hands if they feel more empowered to make your own choice about e-cigarette use.</a:t>
            </a:r>
            <a:endParaRPr/>
          </a:p>
          <a:p>
            <a:pPr indent="0" lvl="0" marL="0" rtl="0" algn="l">
              <a:spcBef>
                <a:spcPts val="0"/>
              </a:spcBef>
              <a:spcAft>
                <a:spcPts val="0"/>
              </a:spcAft>
              <a:buNone/>
            </a:pPr>
            <a:r>
              <a:rPr lang="en"/>
              <a:t> </a:t>
            </a:r>
            <a:endParaRPr/>
          </a:p>
          <a:p>
            <a:pPr indent="0" lvl="0" marL="0" rtl="0" algn="l">
              <a:spcBef>
                <a:spcPts val="0"/>
              </a:spcBef>
              <a:spcAft>
                <a:spcPts val="0"/>
              </a:spcAft>
              <a:buNone/>
            </a:pPr>
            <a:r>
              <a:rPr lang="en"/>
              <a:t>Remind students that it is okay to not know everything. The e-cigarette industry is constantly changing, and we are frequently getting new information about the health effects of vaping. Encourage students to use the information they have to make a well-informed decision not to use e-cigarettes.</a:t>
            </a:r>
            <a:endParaRPr/>
          </a:p>
          <a:p>
            <a:pPr indent="0" lvl="0" marL="0" rtl="0" algn="l">
              <a:spcBef>
                <a:spcPts val="0"/>
              </a:spcBef>
              <a:spcAft>
                <a:spcPts val="0"/>
              </a:spcAft>
              <a:buNone/>
            </a:pPr>
            <a:r>
              <a:t/>
            </a:r>
            <a:endParaRPr/>
          </a:p>
        </p:txBody>
      </p:sp>
      <p:sp>
        <p:nvSpPr>
          <p:cNvPr id="569" name="Google Shape;569;g6c5773ef1c_2_38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8" name="Shape 578"/>
        <p:cNvGrpSpPr/>
        <p:nvPr/>
      </p:nvGrpSpPr>
      <p:grpSpPr>
        <a:xfrm>
          <a:off x="0" y="0"/>
          <a:ext cx="0" cy="0"/>
          <a:chOff x="0" y="0"/>
          <a:chExt cx="0" cy="0"/>
        </a:xfrm>
      </p:grpSpPr>
      <p:sp>
        <p:nvSpPr>
          <p:cNvPr id="579" name="Google Shape;579;g6c5773ef1c_2_39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0" name="Google Shape;580;g6c5773ef1c_2_39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i="0" lang="en">
                <a:latin typeface="Arial"/>
                <a:ea typeface="Arial"/>
                <a:cs typeface="Arial"/>
                <a:sym typeface="Arial"/>
              </a:rPr>
              <a:t>Instructor Notes:</a:t>
            </a:r>
            <a:endParaRPr/>
          </a:p>
          <a:p>
            <a:pPr indent="0" lvl="0" marL="0" rtl="0" algn="l">
              <a:spcBef>
                <a:spcPts val="0"/>
              </a:spcBef>
              <a:spcAft>
                <a:spcPts val="0"/>
              </a:spcAft>
              <a:buNone/>
            </a:pPr>
            <a:r>
              <a:rPr lang="en"/>
              <a:t>Remind students that they are in control of their own choices and goals. Reinforce that it is okay to be curious, but they should research and absorb all the information possible to make an “informed decision.” But they should remember, smoking tobacco and e-cigarettes can quickly lead to nicotine addiction- and will limit their choices. Now that they have gone through the CATCH My Breath program, they have more information and skills to make a healthy choice about e-cigarettes.</a:t>
            </a:r>
            <a:endParaRPr/>
          </a:p>
          <a:p>
            <a:pPr indent="0" lvl="0" marL="0" rtl="0" algn="l">
              <a:spcBef>
                <a:spcPts val="0"/>
              </a:spcBef>
              <a:spcAft>
                <a:spcPts val="0"/>
              </a:spcAft>
              <a:buNone/>
            </a:pPr>
            <a:r>
              <a:rPr lang="en"/>
              <a:t> </a:t>
            </a:r>
            <a:endParaRPr/>
          </a:p>
          <a:p>
            <a:pPr indent="0" lvl="0" marL="0" rtl="0" algn="l">
              <a:spcBef>
                <a:spcPts val="0"/>
              </a:spcBef>
              <a:spcAft>
                <a:spcPts val="0"/>
              </a:spcAft>
              <a:buNone/>
            </a:pPr>
            <a:r>
              <a:rPr lang="en"/>
              <a:t>Distribute one copy of the </a:t>
            </a:r>
            <a:r>
              <a:rPr b="1" lang="en"/>
              <a:t>Your Life. Your Choice.</a:t>
            </a:r>
            <a:r>
              <a:rPr lang="en"/>
              <a:t> student handout to each student. Ask students to take the next few minutes to think critically and respond to the questions listed on their worksheet. It is okay if they need more time to finish the activity after class.</a:t>
            </a:r>
            <a:endParaRPr/>
          </a:p>
          <a:p>
            <a:pPr indent="0" lvl="0" marL="0" rtl="0" algn="l">
              <a:spcBef>
                <a:spcPts val="0"/>
              </a:spcBef>
              <a:spcAft>
                <a:spcPts val="0"/>
              </a:spcAft>
              <a:buNone/>
            </a:pPr>
            <a:r>
              <a:rPr lang="en"/>
              <a:t> </a:t>
            </a:r>
            <a:endParaRPr/>
          </a:p>
          <a:p>
            <a:pPr indent="0" lvl="0" marL="0" rtl="0" algn="l">
              <a:spcBef>
                <a:spcPts val="0"/>
              </a:spcBef>
              <a:spcAft>
                <a:spcPts val="0"/>
              </a:spcAft>
              <a:buNone/>
            </a:pPr>
            <a:r>
              <a:rPr lang="en"/>
              <a:t>Ask for students to volunteer to share their choice. Be sure to reassure and support students who share out.</a:t>
            </a:r>
            <a:endParaRPr/>
          </a:p>
          <a:p>
            <a:pPr indent="0" lvl="0" marL="0" rtl="0" algn="l">
              <a:spcBef>
                <a:spcPts val="0"/>
              </a:spcBef>
              <a:spcAft>
                <a:spcPts val="0"/>
              </a:spcAft>
              <a:buNone/>
            </a:pPr>
            <a:r>
              <a:t/>
            </a:r>
            <a:endParaRPr/>
          </a:p>
        </p:txBody>
      </p:sp>
      <p:sp>
        <p:nvSpPr>
          <p:cNvPr id="581" name="Google Shape;581;g6c5773ef1c_2_39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9" name="Shape 139"/>
        <p:cNvGrpSpPr/>
        <p:nvPr/>
      </p:nvGrpSpPr>
      <p:grpSpPr>
        <a:xfrm>
          <a:off x="0" y="0"/>
          <a:ext cx="0" cy="0"/>
          <a:chOff x="0" y="0"/>
          <a:chExt cx="0" cy="0"/>
        </a:xfrm>
      </p:grpSpPr>
      <p:sp>
        <p:nvSpPr>
          <p:cNvPr id="140" name="Google Shape;140;g6c5773ef1c_2_5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 name="Google Shape;141;g6c5773ef1c_2_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a:t>Instructor Notes:</a:t>
            </a:r>
            <a:endParaRPr/>
          </a:p>
          <a:p>
            <a:pPr indent="0" lvl="0" marL="0" rtl="0" algn="l">
              <a:spcBef>
                <a:spcPts val="0"/>
              </a:spcBef>
              <a:spcAft>
                <a:spcPts val="0"/>
              </a:spcAft>
              <a:buNone/>
            </a:pPr>
            <a:r>
              <a:rPr lang="en"/>
              <a:t>Distribute an index card or square of paper to each student. Let students know that they do NOT need to include their names on the index card. Instruct them to write about what they have heard, seen, or thought about e-cigarettes. Stress that there are no wrong answers for this activity. After giving students some time to think and record their thoughts, collect the index cards.</a:t>
            </a:r>
            <a:endParaRPr sz="1100"/>
          </a:p>
          <a:p>
            <a:pPr indent="0" lvl="0" marL="0" rtl="0" algn="l">
              <a:spcBef>
                <a:spcPts val="0"/>
              </a:spcBef>
              <a:spcAft>
                <a:spcPts val="0"/>
              </a:spcAft>
              <a:buNone/>
            </a:pPr>
            <a:r>
              <a:rPr b="1" lang="en"/>
              <a:t> </a:t>
            </a:r>
            <a:endParaRPr sz="1100"/>
          </a:p>
          <a:p>
            <a:pPr indent="0" lvl="0" marL="0" rtl="0" algn="l">
              <a:spcBef>
                <a:spcPts val="0"/>
              </a:spcBef>
              <a:spcAft>
                <a:spcPts val="0"/>
              </a:spcAft>
              <a:buNone/>
            </a:pPr>
            <a:r>
              <a:rPr lang="en"/>
              <a:t>Skim through the cards and find some repeated trends. Students will likely report some anecdotes about exposure as well as some myths. </a:t>
            </a:r>
            <a:endParaRPr sz="1100"/>
          </a:p>
          <a:p>
            <a:pPr indent="0" lvl="0" marL="0" rtl="0" algn="l">
              <a:spcBef>
                <a:spcPts val="0"/>
              </a:spcBef>
              <a:spcAft>
                <a:spcPts val="0"/>
              </a:spcAft>
              <a:buNone/>
            </a:pPr>
            <a:r>
              <a:rPr lang="en"/>
              <a:t> </a:t>
            </a:r>
            <a:endParaRPr sz="1100"/>
          </a:p>
          <a:p>
            <a:pPr indent="0" lvl="0" marL="0" rtl="0" algn="l">
              <a:spcBef>
                <a:spcPts val="0"/>
              </a:spcBef>
              <a:spcAft>
                <a:spcPts val="0"/>
              </a:spcAft>
              <a:buNone/>
            </a:pPr>
            <a:r>
              <a:rPr lang="en"/>
              <a:t>Write some of the student responses on the board and explain that they will be learning more about these topics over the coming sessions. On the board, be sure to write the following even if the kids did not come up with them.</a:t>
            </a:r>
            <a:endParaRPr sz="1100"/>
          </a:p>
          <a:p>
            <a:pPr indent="0" lvl="1" marL="457200" rtl="0" algn="l">
              <a:spcBef>
                <a:spcPts val="0"/>
              </a:spcBef>
              <a:spcAft>
                <a:spcPts val="0"/>
              </a:spcAft>
              <a:buNone/>
            </a:pPr>
            <a:r>
              <a:rPr lang="en"/>
              <a:t>-</a:t>
            </a:r>
            <a:r>
              <a:rPr b="0" i="0" lang="en" sz="1200" u="none" cap="none" strike="noStrike">
                <a:solidFill>
                  <a:schemeClr val="dk1"/>
                </a:solidFill>
                <a:latin typeface="Calibri"/>
                <a:ea typeface="Calibri"/>
                <a:cs typeface="Calibri"/>
                <a:sym typeface="Calibri"/>
              </a:rPr>
              <a:t>E-cigarettes are designed to attract kids to use them by coming in many flavors.</a:t>
            </a:r>
            <a:endParaRPr b="0" i="0" sz="1100" u="none" cap="none" strike="noStrike">
              <a:solidFill>
                <a:schemeClr val="dk1"/>
              </a:solidFill>
              <a:latin typeface="Calibri"/>
              <a:ea typeface="Calibri"/>
              <a:cs typeface="Calibri"/>
              <a:sym typeface="Calibri"/>
            </a:endParaRPr>
          </a:p>
          <a:p>
            <a:pPr indent="0" lvl="1" marL="457200" rtl="0" algn="l">
              <a:spcBef>
                <a:spcPts val="0"/>
              </a:spcBef>
              <a:spcAft>
                <a:spcPts val="0"/>
              </a:spcAft>
              <a:buNone/>
            </a:pPr>
            <a:r>
              <a:rPr b="0" i="0" lang="en" sz="1200" u="none" cap="none" strike="noStrike">
                <a:solidFill>
                  <a:schemeClr val="dk1"/>
                </a:solidFill>
                <a:latin typeface="Calibri"/>
                <a:ea typeface="Calibri"/>
                <a:cs typeface="Calibri"/>
                <a:sym typeface="Calibri"/>
              </a:rPr>
              <a:t>-Because tobacco kills, all tobacco products are illegal for kids to buy and use, including e-cigarettes.</a:t>
            </a:r>
            <a:endParaRPr b="0" i="0" sz="1100" u="none" cap="none" strike="noStrike">
              <a:solidFill>
                <a:schemeClr val="dk1"/>
              </a:solidFill>
              <a:latin typeface="Calibri"/>
              <a:ea typeface="Calibri"/>
              <a:cs typeface="Calibri"/>
              <a:sym typeface="Calibri"/>
            </a:endParaRPr>
          </a:p>
          <a:p>
            <a:pPr indent="0" lvl="1" marL="457200" rtl="0" algn="l">
              <a:spcBef>
                <a:spcPts val="0"/>
              </a:spcBef>
              <a:spcAft>
                <a:spcPts val="0"/>
              </a:spcAft>
              <a:buNone/>
            </a:pPr>
            <a:r>
              <a:rPr b="0" i="0" lang="en" sz="1200" u="none" cap="none" strike="noStrike">
                <a:solidFill>
                  <a:schemeClr val="dk1"/>
                </a:solidFill>
                <a:latin typeface="Calibri"/>
                <a:ea typeface="Calibri"/>
                <a:cs typeface="Calibri"/>
                <a:sym typeface="Calibri"/>
              </a:rPr>
              <a:t>-There are lots of different types of e-cigarettes.</a:t>
            </a:r>
            <a:endParaRPr b="0" i="0" sz="1100" u="none" cap="none" strike="noStrike">
              <a:solidFill>
                <a:schemeClr val="dk1"/>
              </a:solidFill>
              <a:latin typeface="Calibri"/>
              <a:ea typeface="Calibri"/>
              <a:cs typeface="Calibri"/>
              <a:sym typeface="Calibri"/>
            </a:endParaRPr>
          </a:p>
          <a:p>
            <a:pPr indent="0" lvl="1" marL="457200" rtl="0" algn="l">
              <a:spcBef>
                <a:spcPts val="0"/>
              </a:spcBef>
              <a:spcAft>
                <a:spcPts val="0"/>
              </a:spcAft>
              <a:buNone/>
            </a:pPr>
            <a:r>
              <a:rPr b="0" i="0" lang="en" sz="1200" u="none" cap="none" strike="noStrike">
                <a:solidFill>
                  <a:schemeClr val="dk1"/>
                </a:solidFill>
                <a:latin typeface="Calibri"/>
                <a:ea typeface="Calibri"/>
                <a:cs typeface="Calibri"/>
                <a:sym typeface="Calibri"/>
              </a:rPr>
              <a:t>-You can get in trouble for using e-cigarettes and other tobacco products.</a:t>
            </a:r>
            <a:endParaRPr b="0" i="0" sz="1100" u="none" cap="none" strike="noStrike">
              <a:solidFill>
                <a:schemeClr val="dk1"/>
              </a:solidFill>
              <a:latin typeface="Calibri"/>
              <a:ea typeface="Calibri"/>
              <a:cs typeface="Calibri"/>
              <a:sym typeface="Calibri"/>
            </a:endParaRPr>
          </a:p>
          <a:p>
            <a:pPr indent="0" lvl="1" marL="457200" rtl="0" algn="l">
              <a:spcBef>
                <a:spcPts val="0"/>
              </a:spcBef>
              <a:spcAft>
                <a:spcPts val="0"/>
              </a:spcAft>
              <a:buNone/>
            </a:pPr>
            <a:r>
              <a:rPr b="0" i="0" lang="en" sz="1200" u="none" cap="none" strike="noStrike">
                <a:solidFill>
                  <a:schemeClr val="dk1"/>
                </a:solidFill>
                <a:latin typeface="Calibri"/>
                <a:ea typeface="Calibri"/>
                <a:cs typeface="Calibri"/>
                <a:sym typeface="Calibri"/>
              </a:rPr>
              <a:t>-E-cigarettes can explode and cause nasty burns.</a:t>
            </a:r>
            <a:endParaRPr b="0" i="0" sz="1100" u="none" cap="none" strike="noStrike">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142" name="Google Shape;142;g6c5773ef1c_2_5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7" name="Shape 587"/>
        <p:cNvGrpSpPr/>
        <p:nvPr/>
      </p:nvGrpSpPr>
      <p:grpSpPr>
        <a:xfrm>
          <a:off x="0" y="0"/>
          <a:ext cx="0" cy="0"/>
          <a:chOff x="0" y="0"/>
          <a:chExt cx="0" cy="0"/>
        </a:xfrm>
      </p:grpSpPr>
      <p:sp>
        <p:nvSpPr>
          <p:cNvPr id="588" name="Google Shape;588;g6c5773ef1c_7_4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9" name="Google Shape;589;g6c5773ef1c_7_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en">
                <a:latin typeface="Arial"/>
                <a:ea typeface="Arial"/>
                <a:cs typeface="Arial"/>
                <a:sym typeface="Arial"/>
              </a:rPr>
              <a:t>Instructor Notes:</a:t>
            </a:r>
            <a:endParaRPr/>
          </a:p>
          <a:p>
            <a:pPr indent="0" lvl="0" marL="0" rtl="0" algn="l">
              <a:spcBef>
                <a:spcPts val="0"/>
              </a:spcBef>
              <a:spcAft>
                <a:spcPts val="0"/>
              </a:spcAft>
              <a:buNone/>
            </a:pPr>
            <a:r>
              <a:rPr lang="en"/>
              <a:t>Congratulate students on completing the CATCH My Breath Youth Vaping Prevention Program. </a:t>
            </a:r>
            <a:br>
              <a:rPr lang="en"/>
            </a:br>
            <a:endParaRPr sz="1100"/>
          </a:p>
          <a:p>
            <a:pPr indent="0" lvl="0" marL="0" rtl="0" algn="l">
              <a:spcBef>
                <a:spcPts val="0"/>
              </a:spcBef>
              <a:spcAft>
                <a:spcPts val="0"/>
              </a:spcAft>
              <a:buNone/>
            </a:pPr>
            <a:r>
              <a:rPr lang="en"/>
              <a:t>Reinforce students’ learning by reviewing the following points:</a:t>
            </a:r>
            <a:endParaRPr sz="1100"/>
          </a:p>
          <a:p>
            <a:pPr indent="0" lvl="1" marL="457200" rtl="0" algn="l">
              <a:spcBef>
                <a:spcPts val="0"/>
              </a:spcBef>
              <a:spcAft>
                <a:spcPts val="0"/>
              </a:spcAft>
              <a:buNone/>
            </a:pPr>
            <a:r>
              <a:rPr lang="en"/>
              <a:t>Remind students it’s OK to talk to you or another trusted adult about e-cigarettes at any time.</a:t>
            </a:r>
            <a:endParaRPr/>
          </a:p>
          <a:p>
            <a:pPr indent="0" lvl="1" marL="457200" rtl="0" algn="l">
              <a:spcBef>
                <a:spcPts val="0"/>
              </a:spcBef>
              <a:spcAft>
                <a:spcPts val="0"/>
              </a:spcAft>
              <a:buNone/>
            </a:pPr>
            <a:r>
              <a:rPr lang="en"/>
              <a:t>Reinforce that it is okay to not use e-cigarettes and stand tall when put in a “high risk” situation.</a:t>
            </a:r>
            <a:br>
              <a:rPr lang="en"/>
            </a:br>
            <a:endParaRPr/>
          </a:p>
          <a:p>
            <a:pPr indent="0" lvl="0" marL="0" rtl="0" algn="l">
              <a:spcBef>
                <a:spcPts val="0"/>
              </a:spcBef>
              <a:spcAft>
                <a:spcPts val="0"/>
              </a:spcAft>
              <a:buNone/>
            </a:pPr>
            <a:r>
              <a:rPr lang="en"/>
              <a:t>Click to remind students that “knowledge is power.” They now have information and skills to make informed choices about e-cigarettes.</a:t>
            </a:r>
            <a:endParaRPr sz="1100"/>
          </a:p>
          <a:p>
            <a:pPr indent="0" lvl="0" marL="0" rtl="0" algn="l">
              <a:spcBef>
                <a:spcPts val="0"/>
              </a:spcBef>
              <a:spcAft>
                <a:spcPts val="0"/>
              </a:spcAft>
              <a:buNone/>
            </a:pPr>
            <a:r>
              <a:t/>
            </a:r>
            <a:endParaRPr/>
          </a:p>
        </p:txBody>
      </p:sp>
      <p:sp>
        <p:nvSpPr>
          <p:cNvPr id="590" name="Google Shape;590;g6c5773ef1c_7_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 name="Shape 148"/>
        <p:cNvGrpSpPr/>
        <p:nvPr/>
      </p:nvGrpSpPr>
      <p:grpSpPr>
        <a:xfrm>
          <a:off x="0" y="0"/>
          <a:ext cx="0" cy="0"/>
          <a:chOff x="0" y="0"/>
          <a:chExt cx="0" cy="0"/>
        </a:xfrm>
      </p:grpSpPr>
      <p:sp>
        <p:nvSpPr>
          <p:cNvPr id="149" name="Google Shape;149;g6c5773ef1c_2_6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 name="Google Shape;150;g6c5773ef1c_2_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a:t>Instructor Notes:</a:t>
            </a:r>
            <a:endParaRPr/>
          </a:p>
          <a:p>
            <a:pPr indent="0" lvl="0" marL="0" rtl="0" algn="l">
              <a:spcBef>
                <a:spcPts val="0"/>
              </a:spcBef>
              <a:spcAft>
                <a:spcPts val="0"/>
              </a:spcAft>
              <a:buNone/>
            </a:pPr>
            <a:r>
              <a:rPr lang="en"/>
              <a:t>Explain that many of the things they have heard are probably myths. To help them make healthy and informed decisions, they will be learning the facts about e-cigarettes.</a:t>
            </a:r>
            <a:endParaRPr sz="1100"/>
          </a:p>
          <a:p>
            <a:pPr indent="0" lvl="0" marL="0" rtl="0" algn="l">
              <a:spcBef>
                <a:spcPts val="0"/>
              </a:spcBef>
              <a:spcAft>
                <a:spcPts val="0"/>
              </a:spcAft>
              <a:buNone/>
            </a:pPr>
            <a:r>
              <a:t/>
            </a:r>
            <a:endParaRPr/>
          </a:p>
          <a:p>
            <a:pPr indent="0" lvl="0" marL="0" rtl="0" algn="l">
              <a:spcBef>
                <a:spcPts val="0"/>
              </a:spcBef>
              <a:spcAft>
                <a:spcPts val="0"/>
              </a:spcAft>
              <a:buNone/>
            </a:pPr>
            <a:r>
              <a:rPr lang="en"/>
              <a:t>Show students the video from </a:t>
            </a:r>
            <a:r>
              <a:rPr i="1" lang="en"/>
              <a:t>The DeNoble Files</a:t>
            </a:r>
            <a:r>
              <a:rPr lang="en"/>
              <a:t> on e-cigarettes. Before playing the video, tell them to think about some of the “facts” that some of their peers wrote on their cards.</a:t>
            </a:r>
            <a:endParaRPr sz="1400"/>
          </a:p>
          <a:p>
            <a:pPr indent="0" lvl="0" marL="0" rtl="0" algn="l">
              <a:spcBef>
                <a:spcPts val="0"/>
              </a:spcBef>
              <a:spcAft>
                <a:spcPts val="0"/>
              </a:spcAft>
              <a:buNone/>
            </a:pPr>
            <a:r>
              <a:t/>
            </a:r>
            <a:endParaRPr/>
          </a:p>
          <a:p>
            <a:pPr indent="0" lvl="0" marL="0" rtl="0" algn="l">
              <a:spcBef>
                <a:spcPts val="0"/>
              </a:spcBef>
              <a:spcAft>
                <a:spcPts val="0"/>
              </a:spcAft>
              <a:buNone/>
            </a:pPr>
            <a:r>
              <a:rPr lang="en"/>
              <a:t>Click to reveal the following facts about e-cigarettes:</a:t>
            </a:r>
            <a:endParaRPr/>
          </a:p>
          <a:p>
            <a:pPr indent="0" lvl="1" marL="457200" rtl="0" algn="l">
              <a:spcBef>
                <a:spcPts val="0"/>
              </a:spcBef>
              <a:spcAft>
                <a:spcPts val="0"/>
              </a:spcAft>
              <a:buNone/>
            </a:pPr>
            <a:r>
              <a:rPr lang="en"/>
              <a:t>-“Safer” does not mean safe.</a:t>
            </a:r>
            <a:endParaRPr/>
          </a:p>
          <a:p>
            <a:pPr indent="0" lvl="1" marL="457200" rtl="0" algn="l">
              <a:spcBef>
                <a:spcPts val="0"/>
              </a:spcBef>
              <a:spcAft>
                <a:spcPts val="0"/>
              </a:spcAft>
              <a:buNone/>
            </a:pPr>
            <a:r>
              <a:rPr lang="en"/>
              <a:t>-Even though they deliver less toxins than cigarettes, e-cigarettes still deliver toxins known to cause cancer.</a:t>
            </a:r>
            <a:endParaRPr/>
          </a:p>
          <a:p>
            <a:pPr indent="0" lvl="1" marL="457200" rtl="0" algn="l">
              <a:spcBef>
                <a:spcPts val="0"/>
              </a:spcBef>
              <a:spcAft>
                <a:spcPts val="0"/>
              </a:spcAft>
              <a:buNone/>
            </a:pPr>
            <a:r>
              <a:rPr lang="en"/>
              <a:t>-E-cigarettes contain nicotine, which is addictive.</a:t>
            </a:r>
            <a:endParaRPr/>
          </a:p>
          <a:p>
            <a:pPr indent="0" lvl="1" marL="457200" rtl="0" algn="l">
              <a:spcBef>
                <a:spcPts val="0"/>
              </a:spcBef>
              <a:spcAft>
                <a:spcPts val="0"/>
              </a:spcAft>
              <a:buNone/>
            </a:pPr>
            <a:r>
              <a:rPr lang="en"/>
              <a:t>-Addiction can cause permanent and lifelong changes to your brain.</a:t>
            </a:r>
            <a:endParaRPr/>
          </a:p>
          <a:p>
            <a:pPr indent="0" lvl="0" marL="0" rtl="0" algn="l">
              <a:spcBef>
                <a:spcPts val="0"/>
              </a:spcBef>
              <a:spcAft>
                <a:spcPts val="0"/>
              </a:spcAft>
              <a:buNone/>
            </a:pPr>
            <a:r>
              <a:t/>
            </a:r>
            <a:endParaRPr/>
          </a:p>
        </p:txBody>
      </p:sp>
      <p:sp>
        <p:nvSpPr>
          <p:cNvPr id="151" name="Google Shape;151;g6c5773ef1c_2_6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 name="Shape 161"/>
        <p:cNvGrpSpPr/>
        <p:nvPr/>
      </p:nvGrpSpPr>
      <p:grpSpPr>
        <a:xfrm>
          <a:off x="0" y="0"/>
          <a:ext cx="0" cy="0"/>
          <a:chOff x="0" y="0"/>
          <a:chExt cx="0" cy="0"/>
        </a:xfrm>
      </p:grpSpPr>
      <p:sp>
        <p:nvSpPr>
          <p:cNvPr id="162" name="Google Shape;162;g6c5773ef1c_2_7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 name="Google Shape;163;g6c5773ef1c_2_7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a:latin typeface="Arial"/>
                <a:ea typeface="Arial"/>
                <a:cs typeface="Arial"/>
                <a:sym typeface="Arial"/>
              </a:rPr>
              <a:t>Instructor Notes:</a:t>
            </a:r>
            <a:endParaRPr/>
          </a:p>
          <a:p>
            <a:pPr indent="0" lvl="0" marL="0" rtl="0" algn="l">
              <a:spcBef>
                <a:spcPts val="0"/>
              </a:spcBef>
              <a:spcAft>
                <a:spcPts val="0"/>
              </a:spcAft>
              <a:buNone/>
            </a:pPr>
            <a:r>
              <a:rPr lang="en"/>
              <a:t>Ask students what they think of when they hear the word “vapor.” </a:t>
            </a:r>
            <a:endParaRPr sz="1100"/>
          </a:p>
          <a:p>
            <a:pPr indent="0" lvl="1" marL="457200" rtl="0" algn="l">
              <a:spcBef>
                <a:spcPts val="0"/>
              </a:spcBef>
              <a:spcAft>
                <a:spcPts val="0"/>
              </a:spcAft>
              <a:buNone/>
            </a:pPr>
            <a:r>
              <a:rPr lang="en"/>
              <a:t>Many will say “water.” </a:t>
            </a:r>
            <a:br>
              <a:rPr lang="en"/>
            </a:br>
            <a:endParaRPr sz="1100"/>
          </a:p>
          <a:p>
            <a:pPr indent="0" lvl="0" marL="0" rtl="0" algn="l">
              <a:spcBef>
                <a:spcPts val="0"/>
              </a:spcBef>
              <a:spcAft>
                <a:spcPts val="0"/>
              </a:spcAft>
              <a:buNone/>
            </a:pPr>
            <a:r>
              <a:rPr lang="en"/>
              <a:t>Click to share the fact that e-cigarette “vapor” is NOT water vapor. </a:t>
            </a:r>
            <a:br>
              <a:rPr lang="en"/>
            </a:br>
            <a:endParaRPr sz="1100"/>
          </a:p>
          <a:p>
            <a:pPr indent="0" lvl="0" marL="0" rtl="0" algn="l">
              <a:spcBef>
                <a:spcPts val="0"/>
              </a:spcBef>
              <a:spcAft>
                <a:spcPts val="0"/>
              </a:spcAft>
              <a:buNone/>
            </a:pPr>
            <a:r>
              <a:rPr lang="en"/>
              <a:t>Click again to reveal that e-cigarette “vapor” is really an aerosol. Ask students what they think of when they hear the word ‘aerosol.’ </a:t>
            </a:r>
            <a:endParaRPr sz="1100"/>
          </a:p>
          <a:p>
            <a:pPr indent="0" lvl="1" marL="457200" rtl="0" algn="l">
              <a:spcBef>
                <a:spcPts val="0"/>
              </a:spcBef>
              <a:spcAft>
                <a:spcPts val="0"/>
              </a:spcAft>
              <a:buNone/>
            </a:pPr>
            <a:r>
              <a:rPr lang="en"/>
              <a:t>Many will think of spray cans like room freshers or hair spray.</a:t>
            </a:r>
            <a:br>
              <a:rPr lang="en"/>
            </a:br>
            <a:endParaRPr sz="1100"/>
          </a:p>
          <a:p>
            <a:pPr indent="0" lvl="0" marL="0" rtl="0" algn="l">
              <a:spcBef>
                <a:spcPts val="0"/>
              </a:spcBef>
              <a:spcAft>
                <a:spcPts val="0"/>
              </a:spcAft>
              <a:buNone/>
            </a:pPr>
            <a:r>
              <a:rPr lang="en"/>
              <a:t>Explain to students that an aerosol is a suspension of tiny particles of liquid, solid or both within a gas. As opposed to water vapor that is a substance (in this case water) in its gaseous phase. </a:t>
            </a:r>
            <a:endParaRPr sz="1100"/>
          </a:p>
          <a:p>
            <a:pPr indent="0" lvl="0" marL="0" rtl="0" algn="l">
              <a:spcBef>
                <a:spcPts val="0"/>
              </a:spcBef>
              <a:spcAft>
                <a:spcPts val="0"/>
              </a:spcAft>
              <a:buNone/>
            </a:pPr>
            <a:br>
              <a:rPr lang="en"/>
            </a:br>
            <a:endParaRPr sz="1100"/>
          </a:p>
          <a:p>
            <a:pPr indent="-228600" lvl="0" marL="457200" marR="0" rtl="0" algn="l">
              <a:lnSpc>
                <a:spcPct val="100000"/>
              </a:lnSpc>
              <a:spcBef>
                <a:spcPts val="0"/>
              </a:spcBef>
              <a:spcAft>
                <a:spcPts val="0"/>
              </a:spcAft>
              <a:buClr>
                <a:srgbClr val="000000"/>
              </a:buClr>
              <a:buSzPts val="1400"/>
              <a:buFont typeface="Arial"/>
              <a:buNone/>
            </a:pPr>
            <a:r>
              <a:rPr lang="en"/>
              <a:t>Click a third time to show students that e-cigarette aerosol is made up of ultrafine particles containing nicotine and harmful chemicals. So, even though everyone calls it vaping, the terms “vaping” and “e-cigarette vapor” are inaccurate. </a:t>
            </a:r>
            <a:r>
              <a:rPr b="0" i="0" lang="en" sz="1200" u="none" cap="none" strike="noStrike">
                <a:solidFill>
                  <a:schemeClr val="dk1"/>
                </a:solidFill>
                <a:latin typeface="Calibri"/>
                <a:ea typeface="Calibri"/>
                <a:cs typeface="Calibri"/>
                <a:sym typeface="Calibri"/>
              </a:rPr>
              <a:t>Technically, it is an aerosol.</a:t>
            </a:r>
            <a:endParaRPr/>
          </a:p>
          <a:p>
            <a:pPr indent="0" lvl="0" marL="0" rtl="0" algn="l">
              <a:spcBef>
                <a:spcPts val="0"/>
              </a:spcBef>
              <a:spcAft>
                <a:spcPts val="0"/>
              </a:spcAft>
              <a:buNone/>
            </a:pPr>
            <a:r>
              <a:t/>
            </a:r>
            <a:endParaRPr/>
          </a:p>
        </p:txBody>
      </p:sp>
      <p:sp>
        <p:nvSpPr>
          <p:cNvPr id="164" name="Google Shape;164;g6c5773ef1c_2_7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 name="Shape 178"/>
        <p:cNvGrpSpPr/>
        <p:nvPr/>
      </p:nvGrpSpPr>
      <p:grpSpPr>
        <a:xfrm>
          <a:off x="0" y="0"/>
          <a:ext cx="0" cy="0"/>
          <a:chOff x="0" y="0"/>
          <a:chExt cx="0" cy="0"/>
        </a:xfrm>
      </p:grpSpPr>
      <p:sp>
        <p:nvSpPr>
          <p:cNvPr id="179" name="Google Shape;179;g6c5773ef1c_2_9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 name="Google Shape;180;g6c5773ef1c_2_9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a:t>Instructor Notes:</a:t>
            </a:r>
            <a:endParaRPr/>
          </a:p>
          <a:p>
            <a:pPr indent="0" lvl="0" marL="0" rtl="0" algn="l">
              <a:spcBef>
                <a:spcPts val="0"/>
              </a:spcBef>
              <a:spcAft>
                <a:spcPts val="0"/>
              </a:spcAft>
              <a:buNone/>
            </a:pPr>
            <a:r>
              <a:rPr lang="en"/>
              <a:t>If any students mentioned nicotine or addiction in their index cards, reference their statement. Inform students that nearly all e-cigarettes contain nicotine which is a HIGHLY addictive chemical. Let them know that JUUL, the most popular e-cigarette device, always contains nicotine*. </a:t>
            </a:r>
            <a:endParaRPr/>
          </a:p>
          <a:p>
            <a:pPr indent="0" lvl="0" marL="0" rtl="0" algn="l">
              <a:spcBef>
                <a:spcPts val="0"/>
              </a:spcBef>
              <a:spcAft>
                <a:spcPts val="0"/>
              </a:spcAft>
              <a:buNone/>
            </a:pPr>
            <a:r>
              <a:rPr lang="en"/>
              <a:t> </a:t>
            </a:r>
            <a:endParaRPr/>
          </a:p>
          <a:p>
            <a:pPr indent="0" lvl="0" marL="0" rtl="0" algn="l">
              <a:spcBef>
                <a:spcPts val="0"/>
              </a:spcBef>
              <a:spcAft>
                <a:spcPts val="0"/>
              </a:spcAft>
              <a:buNone/>
            </a:pPr>
            <a:r>
              <a:rPr lang="en"/>
              <a:t>Explain that the brains of young people are still developing, making it easier to get addicted to nicotine. Addiction is a brain disease. This means once you start using nicotine-based products like e-cigarettes (or any kind of tobacco) your brain gets rewired and restructured. This makes it hard to quit using any product that contains nicotine.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t>
            </a:r>
            <a:r>
              <a:rPr lang="en" u="sng">
                <a:solidFill>
                  <a:schemeClr val="hlink"/>
                </a:solidFill>
                <a:hlinkClick r:id="rId2"/>
              </a:rPr>
              <a:t>https://www.lung.org/assets/documents/stop-smoking/e-cigarettes-teens.pdf</a:t>
            </a:r>
            <a:endParaRPr/>
          </a:p>
          <a:p>
            <a:pPr indent="0" lvl="0" marL="0" rtl="0" algn="l">
              <a:spcBef>
                <a:spcPts val="0"/>
              </a:spcBef>
              <a:spcAft>
                <a:spcPts val="0"/>
              </a:spcAft>
              <a:buNone/>
            </a:pPr>
            <a:r>
              <a:t/>
            </a:r>
            <a:endParaRPr/>
          </a:p>
        </p:txBody>
      </p:sp>
      <p:sp>
        <p:nvSpPr>
          <p:cNvPr id="181" name="Google Shape;181;g6c5773ef1c_2_9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7" name="Shape 187"/>
        <p:cNvGrpSpPr/>
        <p:nvPr/>
      </p:nvGrpSpPr>
      <p:grpSpPr>
        <a:xfrm>
          <a:off x="0" y="0"/>
          <a:ext cx="0" cy="0"/>
          <a:chOff x="0" y="0"/>
          <a:chExt cx="0" cy="0"/>
        </a:xfrm>
      </p:grpSpPr>
      <p:sp>
        <p:nvSpPr>
          <p:cNvPr id="188" name="Google Shape;188;g6c5773ef1c_2_9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9" name="Google Shape;189;g6c5773ef1c_2_9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a:latin typeface="Arial"/>
                <a:ea typeface="Arial"/>
                <a:cs typeface="Arial"/>
                <a:sym typeface="Arial"/>
              </a:rPr>
              <a:t>Instructor Notes:</a:t>
            </a:r>
            <a:endParaRPr/>
          </a:p>
          <a:p>
            <a:pPr indent="0" lvl="0" marL="0" rtl="0" algn="l">
              <a:spcBef>
                <a:spcPts val="0"/>
              </a:spcBef>
              <a:spcAft>
                <a:spcPts val="0"/>
              </a:spcAft>
              <a:buNone/>
            </a:pPr>
            <a:r>
              <a:rPr lang="en"/>
              <a:t>Many students might be familiar with the brand JUUL or the term JUULing; it is important that they know that JUULs are e-cigarettes and have the same risks. </a:t>
            </a:r>
            <a:endParaRPr/>
          </a:p>
          <a:p>
            <a:pPr indent="0" lvl="0" marL="0" rtl="0" algn="l">
              <a:spcBef>
                <a:spcPts val="0"/>
              </a:spcBef>
              <a:spcAft>
                <a:spcPts val="0"/>
              </a:spcAft>
              <a:buNone/>
            </a:pPr>
            <a:r>
              <a:rPr lang="en"/>
              <a:t>JUULs are often mistaken for tech gadgets because of their flashdrive-like design.</a:t>
            </a:r>
            <a:endParaRPr/>
          </a:p>
          <a:p>
            <a:pPr indent="0" lvl="0" marL="0" rtl="0" algn="l">
              <a:spcBef>
                <a:spcPts val="0"/>
              </a:spcBef>
              <a:spcAft>
                <a:spcPts val="0"/>
              </a:spcAft>
              <a:buNone/>
            </a:pPr>
            <a:r>
              <a:rPr lang="en"/>
              <a:t> </a:t>
            </a:r>
            <a:endParaRPr/>
          </a:p>
          <a:p>
            <a:pPr indent="0" lvl="0" marL="0" rtl="0" algn="l">
              <a:spcBef>
                <a:spcPts val="0"/>
              </a:spcBef>
              <a:spcAft>
                <a:spcPts val="0"/>
              </a:spcAft>
              <a:buNone/>
            </a:pPr>
            <a:r>
              <a:rPr lang="en"/>
              <a:t>Tell students that one JUUL pod, the little pack of chemicals that is inserted into the JUUL device, contains about the same amount of nicotine as an entire pack of 20 cigarettes*.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t>
            </a:r>
            <a:r>
              <a:rPr lang="en" u="sng">
                <a:solidFill>
                  <a:schemeClr val="hlink"/>
                </a:solidFill>
                <a:hlinkClick r:id="rId2"/>
              </a:rPr>
              <a:t>https://www.cdc.gov/tobacco/basic_information/e-cigarettes/Quick-Facts-on-the-Risks-of-E-cigarettes-for-Kids-Teens-and-Young-Adults.html</a:t>
            </a:r>
            <a:endParaRPr/>
          </a:p>
          <a:p>
            <a:pPr indent="0" lvl="0" marL="0" rtl="0" algn="l">
              <a:spcBef>
                <a:spcPts val="0"/>
              </a:spcBef>
              <a:spcAft>
                <a:spcPts val="0"/>
              </a:spcAft>
              <a:buNone/>
            </a:pPr>
            <a:r>
              <a:t/>
            </a:r>
            <a:endParaRPr/>
          </a:p>
        </p:txBody>
      </p:sp>
      <p:sp>
        <p:nvSpPr>
          <p:cNvPr id="190" name="Google Shape;190;g6c5773ef1c_2_9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1.jpg"/><Relationship Id="rId4" Type="http://schemas.openxmlformats.org/officeDocument/2006/relationships/image" Target="../media/image3.jpg"/><Relationship Id="rId5" Type="http://schemas.openxmlformats.org/officeDocument/2006/relationships/image" Target="../media/image4.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1.jpg"/><Relationship Id="rId4" Type="http://schemas.openxmlformats.org/officeDocument/2006/relationships/image" Target="../media/image3.jpg"/><Relationship Id="rId5" Type="http://schemas.openxmlformats.org/officeDocument/2006/relationships/image" Target="../media/image4.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 Id="rId3" Type="http://schemas.openxmlformats.org/officeDocument/2006/relationships/image" Target="../media/image5.jpg"/><Relationship Id="rId4" Type="http://schemas.openxmlformats.org/officeDocument/2006/relationships/image" Target="../media/image7.jpg"/><Relationship Id="rId5" Type="http://schemas.openxmlformats.org/officeDocument/2006/relationships/image" Target="../media/image8.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 Id="rId3" Type="http://schemas.openxmlformats.org/officeDocument/2006/relationships/image" Target="../media/image5.jpg"/><Relationship Id="rId4" Type="http://schemas.openxmlformats.org/officeDocument/2006/relationships/image" Target="../media/image7.jpg"/><Relationship Id="rId5" Type="http://schemas.openxmlformats.org/officeDocument/2006/relationships/image" Target="../media/image8.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992767"/>
            <a:ext cx="8520600" cy="27369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3778833"/>
            <a:ext cx="8520600" cy="1056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474833"/>
            <a:ext cx="8520600" cy="26181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4202967"/>
            <a:ext cx="8520600" cy="17343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_Title Slide">
  <p:cSld name="3_Title Slide">
    <p:spTree>
      <p:nvGrpSpPr>
        <p:cNvPr id="56" name="Shape 56"/>
        <p:cNvGrpSpPr/>
        <p:nvPr/>
      </p:nvGrpSpPr>
      <p:grpSpPr>
        <a:xfrm>
          <a:off x="0" y="0"/>
          <a:ext cx="0" cy="0"/>
          <a:chOff x="0" y="0"/>
          <a:chExt cx="0" cy="0"/>
        </a:xfrm>
      </p:grpSpPr>
      <p:sp>
        <p:nvSpPr>
          <p:cNvPr id="57" name="Google Shape;57;p14"/>
          <p:cNvSpPr/>
          <p:nvPr/>
        </p:nvSpPr>
        <p:spPr>
          <a:xfrm>
            <a:off x="0" y="1307592"/>
            <a:ext cx="9144000" cy="4962600"/>
          </a:xfrm>
          <a:prstGeom prst="rect">
            <a:avLst/>
          </a:prstGeom>
          <a:solidFill>
            <a:srgbClr val="005EA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58" name="Google Shape;58;p14"/>
          <p:cNvPicPr preferRelativeResize="0"/>
          <p:nvPr/>
        </p:nvPicPr>
        <p:blipFill rotWithShape="1">
          <a:blip r:embed="rId2">
            <a:alphaModFix/>
          </a:blip>
          <a:srcRect b="0" l="0" r="0" t="0"/>
          <a:stretch/>
        </p:blipFill>
        <p:spPr>
          <a:xfrm>
            <a:off x="7367075" y="6438368"/>
            <a:ext cx="1082070" cy="252483"/>
          </a:xfrm>
          <a:prstGeom prst="rect">
            <a:avLst/>
          </a:prstGeom>
          <a:noFill/>
          <a:ln>
            <a:noFill/>
          </a:ln>
        </p:spPr>
      </p:pic>
      <p:cxnSp>
        <p:nvCxnSpPr>
          <p:cNvPr id="59" name="Google Shape;59;p14"/>
          <p:cNvCxnSpPr/>
          <p:nvPr/>
        </p:nvCxnSpPr>
        <p:spPr>
          <a:xfrm>
            <a:off x="7229925" y="6410087"/>
            <a:ext cx="0" cy="322803"/>
          </a:xfrm>
          <a:prstGeom prst="straightConnector1">
            <a:avLst/>
          </a:prstGeom>
          <a:noFill/>
          <a:ln cap="flat" cmpd="sng" w="9525">
            <a:solidFill>
              <a:schemeClr val="accent1"/>
            </a:solidFill>
            <a:prstDash val="solid"/>
            <a:miter lim="800000"/>
            <a:headEnd len="sm" w="sm" type="none"/>
            <a:tailEnd len="sm" w="sm" type="none"/>
          </a:ln>
        </p:spPr>
      </p:cxnSp>
      <p:pic>
        <p:nvPicPr>
          <p:cNvPr id="60" name="Google Shape;60;p14"/>
          <p:cNvPicPr preferRelativeResize="0"/>
          <p:nvPr/>
        </p:nvPicPr>
        <p:blipFill rotWithShape="1">
          <a:blip r:embed="rId3">
            <a:alphaModFix/>
          </a:blip>
          <a:srcRect b="0" l="0" r="0" t="0"/>
          <a:stretch/>
        </p:blipFill>
        <p:spPr>
          <a:xfrm>
            <a:off x="0" y="-2308"/>
            <a:ext cx="9144000" cy="284634"/>
          </a:xfrm>
          <a:prstGeom prst="rect">
            <a:avLst/>
          </a:prstGeom>
          <a:noFill/>
          <a:ln>
            <a:noFill/>
          </a:ln>
        </p:spPr>
      </p:pic>
      <p:pic>
        <p:nvPicPr>
          <p:cNvPr id="61" name="Google Shape;61;p14"/>
          <p:cNvPicPr preferRelativeResize="0"/>
          <p:nvPr/>
        </p:nvPicPr>
        <p:blipFill rotWithShape="1">
          <a:blip r:embed="rId4">
            <a:alphaModFix/>
          </a:blip>
          <a:srcRect b="0" l="0" r="0" t="0"/>
          <a:stretch/>
        </p:blipFill>
        <p:spPr>
          <a:xfrm>
            <a:off x="284608" y="447535"/>
            <a:ext cx="1254685" cy="518842"/>
          </a:xfrm>
          <a:prstGeom prst="rect">
            <a:avLst/>
          </a:prstGeom>
          <a:noFill/>
          <a:ln>
            <a:noFill/>
          </a:ln>
        </p:spPr>
      </p:pic>
      <p:pic>
        <p:nvPicPr>
          <p:cNvPr id="62" name="Google Shape;62;p14"/>
          <p:cNvPicPr preferRelativeResize="0"/>
          <p:nvPr/>
        </p:nvPicPr>
        <p:blipFill rotWithShape="1">
          <a:blip r:embed="rId5">
            <a:alphaModFix/>
          </a:blip>
          <a:srcRect b="0" l="0" r="0" t="0"/>
          <a:stretch/>
        </p:blipFill>
        <p:spPr>
          <a:xfrm>
            <a:off x="5657383" y="6431415"/>
            <a:ext cx="1405703" cy="286806"/>
          </a:xfrm>
          <a:prstGeom prst="rect">
            <a:avLst/>
          </a:prstGeom>
          <a:noFill/>
          <a:ln>
            <a:noFill/>
          </a:ln>
        </p:spPr>
      </p:pic>
      <p:sp>
        <p:nvSpPr>
          <p:cNvPr id="63" name="Google Shape;63;p14"/>
          <p:cNvSpPr txBox="1"/>
          <p:nvPr/>
        </p:nvSpPr>
        <p:spPr>
          <a:xfrm>
            <a:off x="215825" y="6386234"/>
            <a:ext cx="4642419" cy="50783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900"/>
              <a:buFont typeface="Calibri"/>
              <a:buNone/>
            </a:pPr>
            <a:r>
              <a:rPr b="0" i="0" lang="en" sz="900" u="none" cap="none" strike="noStrike">
                <a:solidFill>
                  <a:schemeClr val="dk1"/>
                </a:solidFill>
                <a:latin typeface="Calibri"/>
                <a:ea typeface="Calibri"/>
                <a:cs typeface="Calibri"/>
                <a:sym typeface="Calibri"/>
              </a:rPr>
              <a:t>©2019 The University of Texas Health Science Center at Houston. All rights are reserved. CATCH® is a registered trademark of The Regents of the University of California.</a:t>
            </a:r>
            <a:endParaRPr/>
          </a:p>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64" name="Google Shape;64;p14"/>
          <p:cNvSpPr txBox="1"/>
          <p:nvPr>
            <p:ph idx="12" type="sldNum"/>
          </p:nvPr>
        </p:nvSpPr>
        <p:spPr>
          <a:xfrm>
            <a:off x="8556784" y="6333134"/>
            <a:ext cx="548700" cy="525000"/>
          </a:xfrm>
          <a:prstGeom prst="rect">
            <a:avLst/>
          </a:prstGeom>
        </p:spPr>
        <p:txBody>
          <a:bodyPr anchorCtr="0" anchor="t" bIns="45700" lIns="91425" spcFirstLastPara="1" rIns="91425" wrap="square" tIns="45700">
            <a:noAutofit/>
          </a:bodyPr>
          <a:lstStyle>
            <a:lvl1pPr lvl="0">
              <a:buNone/>
              <a:defRPr sz="1300">
                <a:solidFill>
                  <a:schemeClr val="lt1"/>
                </a:solidFill>
                <a:latin typeface="Arial"/>
                <a:ea typeface="Arial"/>
                <a:cs typeface="Arial"/>
                <a:sym typeface="Arial"/>
              </a:defRPr>
            </a:lvl1pPr>
            <a:lvl2pPr lvl="1">
              <a:buNone/>
              <a:defRPr sz="1300">
                <a:solidFill>
                  <a:schemeClr val="lt1"/>
                </a:solidFill>
                <a:latin typeface="Arial"/>
                <a:ea typeface="Arial"/>
                <a:cs typeface="Arial"/>
                <a:sym typeface="Arial"/>
              </a:defRPr>
            </a:lvl2pPr>
            <a:lvl3pPr lvl="2">
              <a:buNone/>
              <a:defRPr sz="1300">
                <a:solidFill>
                  <a:schemeClr val="lt1"/>
                </a:solidFill>
                <a:latin typeface="Arial"/>
                <a:ea typeface="Arial"/>
                <a:cs typeface="Arial"/>
                <a:sym typeface="Arial"/>
              </a:defRPr>
            </a:lvl3pPr>
            <a:lvl4pPr lvl="3">
              <a:buNone/>
              <a:defRPr sz="1300">
                <a:solidFill>
                  <a:schemeClr val="lt1"/>
                </a:solidFill>
                <a:latin typeface="Arial"/>
                <a:ea typeface="Arial"/>
                <a:cs typeface="Arial"/>
                <a:sym typeface="Arial"/>
              </a:defRPr>
            </a:lvl4pPr>
            <a:lvl5pPr lvl="4">
              <a:buNone/>
              <a:defRPr sz="1300">
                <a:solidFill>
                  <a:schemeClr val="lt1"/>
                </a:solidFill>
                <a:latin typeface="Arial"/>
                <a:ea typeface="Arial"/>
                <a:cs typeface="Arial"/>
                <a:sym typeface="Arial"/>
              </a:defRPr>
            </a:lvl5pPr>
            <a:lvl6pPr lvl="5">
              <a:buNone/>
              <a:defRPr sz="1300">
                <a:solidFill>
                  <a:schemeClr val="lt1"/>
                </a:solidFill>
                <a:latin typeface="Arial"/>
                <a:ea typeface="Arial"/>
                <a:cs typeface="Arial"/>
                <a:sym typeface="Arial"/>
              </a:defRPr>
            </a:lvl6pPr>
            <a:lvl7pPr lvl="6">
              <a:buNone/>
              <a:defRPr sz="1300">
                <a:solidFill>
                  <a:schemeClr val="lt1"/>
                </a:solidFill>
                <a:latin typeface="Arial"/>
                <a:ea typeface="Arial"/>
                <a:cs typeface="Arial"/>
                <a:sym typeface="Arial"/>
              </a:defRPr>
            </a:lvl7pPr>
            <a:lvl8pPr lvl="7">
              <a:buNone/>
              <a:defRPr sz="1300">
                <a:solidFill>
                  <a:schemeClr val="lt1"/>
                </a:solidFill>
                <a:latin typeface="Arial"/>
                <a:ea typeface="Arial"/>
                <a:cs typeface="Arial"/>
                <a:sym typeface="Arial"/>
              </a:defRPr>
            </a:lvl8pPr>
            <a:lvl9pPr lvl="8">
              <a:buNone/>
              <a:defRPr sz="13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_Title Slide">
  <p:cSld name="4_Title Slide">
    <p:spTree>
      <p:nvGrpSpPr>
        <p:cNvPr id="65" name="Shape 65"/>
        <p:cNvGrpSpPr/>
        <p:nvPr/>
      </p:nvGrpSpPr>
      <p:grpSpPr>
        <a:xfrm>
          <a:off x="0" y="0"/>
          <a:ext cx="0" cy="0"/>
          <a:chOff x="0" y="0"/>
          <a:chExt cx="0" cy="0"/>
        </a:xfrm>
      </p:grpSpPr>
      <p:pic>
        <p:nvPicPr>
          <p:cNvPr id="66" name="Google Shape;66;p15"/>
          <p:cNvPicPr preferRelativeResize="0"/>
          <p:nvPr/>
        </p:nvPicPr>
        <p:blipFill rotWithShape="1">
          <a:blip r:embed="rId2">
            <a:alphaModFix/>
          </a:blip>
          <a:srcRect b="0" l="0" r="0" t="0"/>
          <a:stretch/>
        </p:blipFill>
        <p:spPr>
          <a:xfrm>
            <a:off x="7367075" y="6438368"/>
            <a:ext cx="1082070" cy="252483"/>
          </a:xfrm>
          <a:prstGeom prst="rect">
            <a:avLst/>
          </a:prstGeom>
          <a:noFill/>
          <a:ln>
            <a:noFill/>
          </a:ln>
        </p:spPr>
      </p:pic>
      <p:cxnSp>
        <p:nvCxnSpPr>
          <p:cNvPr id="67" name="Google Shape;67;p15"/>
          <p:cNvCxnSpPr/>
          <p:nvPr/>
        </p:nvCxnSpPr>
        <p:spPr>
          <a:xfrm>
            <a:off x="7229925" y="6410087"/>
            <a:ext cx="0" cy="322803"/>
          </a:xfrm>
          <a:prstGeom prst="straightConnector1">
            <a:avLst/>
          </a:prstGeom>
          <a:noFill/>
          <a:ln cap="flat" cmpd="sng" w="9525">
            <a:solidFill>
              <a:schemeClr val="accent1"/>
            </a:solidFill>
            <a:prstDash val="solid"/>
            <a:miter lim="800000"/>
            <a:headEnd len="sm" w="sm" type="none"/>
            <a:tailEnd len="sm" w="sm" type="none"/>
          </a:ln>
        </p:spPr>
      </p:cxnSp>
      <p:pic>
        <p:nvPicPr>
          <p:cNvPr id="68" name="Google Shape;68;p15"/>
          <p:cNvPicPr preferRelativeResize="0"/>
          <p:nvPr/>
        </p:nvPicPr>
        <p:blipFill rotWithShape="1">
          <a:blip r:embed="rId3">
            <a:alphaModFix/>
          </a:blip>
          <a:srcRect b="0" l="0" r="0" t="0"/>
          <a:stretch/>
        </p:blipFill>
        <p:spPr>
          <a:xfrm>
            <a:off x="0" y="-2308"/>
            <a:ext cx="9144000" cy="284634"/>
          </a:xfrm>
          <a:prstGeom prst="rect">
            <a:avLst/>
          </a:prstGeom>
          <a:noFill/>
          <a:ln>
            <a:noFill/>
          </a:ln>
        </p:spPr>
      </p:pic>
      <p:sp>
        <p:nvSpPr>
          <p:cNvPr id="69" name="Google Shape;69;p15"/>
          <p:cNvSpPr txBox="1"/>
          <p:nvPr>
            <p:ph idx="1" type="body"/>
          </p:nvPr>
        </p:nvSpPr>
        <p:spPr>
          <a:xfrm>
            <a:off x="272732" y="1316286"/>
            <a:ext cx="6947153" cy="44524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CC0000"/>
              </a:buClr>
              <a:buSzPts val="3000"/>
              <a:buNone/>
              <a:defRPr b="1" sz="3000">
                <a:solidFill>
                  <a:srgbClr val="CC0000"/>
                </a:solidFill>
                <a:latin typeface="Arial"/>
                <a:ea typeface="Arial"/>
                <a:cs typeface="Arial"/>
                <a:sym typeface="Arial"/>
              </a:defRPr>
            </a:lvl1pPr>
            <a:lvl2pPr indent="-228600" lvl="1" marL="914400" algn="l">
              <a:lnSpc>
                <a:spcPct val="90000"/>
              </a:lnSpc>
              <a:spcBef>
                <a:spcPts val="500"/>
              </a:spcBef>
              <a:spcAft>
                <a:spcPts val="0"/>
              </a:spcAft>
              <a:buClr>
                <a:schemeClr val="dk1"/>
              </a:buClr>
              <a:buSzPts val="2400"/>
              <a:buNone/>
              <a:defRPr/>
            </a:lvl2pPr>
            <a:lvl3pPr indent="-228600" lvl="2" marL="1371600" algn="l">
              <a:lnSpc>
                <a:spcPct val="90000"/>
              </a:lnSpc>
              <a:spcBef>
                <a:spcPts val="500"/>
              </a:spcBef>
              <a:spcAft>
                <a:spcPts val="0"/>
              </a:spcAft>
              <a:buClr>
                <a:schemeClr val="dk1"/>
              </a:buClr>
              <a:buSzPts val="20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70" name="Google Shape;70;p15"/>
          <p:cNvPicPr preferRelativeResize="0"/>
          <p:nvPr/>
        </p:nvPicPr>
        <p:blipFill rotWithShape="1">
          <a:blip r:embed="rId4">
            <a:alphaModFix/>
          </a:blip>
          <a:srcRect b="0" l="0" r="0" t="0"/>
          <a:stretch/>
        </p:blipFill>
        <p:spPr>
          <a:xfrm>
            <a:off x="284608" y="447535"/>
            <a:ext cx="1254685" cy="518842"/>
          </a:xfrm>
          <a:prstGeom prst="rect">
            <a:avLst/>
          </a:prstGeom>
          <a:noFill/>
          <a:ln>
            <a:noFill/>
          </a:ln>
        </p:spPr>
      </p:pic>
      <p:pic>
        <p:nvPicPr>
          <p:cNvPr id="71" name="Google Shape;71;p15"/>
          <p:cNvPicPr preferRelativeResize="0"/>
          <p:nvPr/>
        </p:nvPicPr>
        <p:blipFill rotWithShape="1">
          <a:blip r:embed="rId5">
            <a:alphaModFix/>
          </a:blip>
          <a:srcRect b="0" l="0" r="0" t="0"/>
          <a:stretch/>
        </p:blipFill>
        <p:spPr>
          <a:xfrm>
            <a:off x="5657383" y="6431415"/>
            <a:ext cx="1405703" cy="286806"/>
          </a:xfrm>
          <a:prstGeom prst="rect">
            <a:avLst/>
          </a:prstGeom>
          <a:noFill/>
          <a:ln>
            <a:noFill/>
          </a:ln>
        </p:spPr>
      </p:pic>
      <p:sp>
        <p:nvSpPr>
          <p:cNvPr id="72" name="Google Shape;72;p15"/>
          <p:cNvSpPr txBox="1"/>
          <p:nvPr/>
        </p:nvSpPr>
        <p:spPr>
          <a:xfrm>
            <a:off x="215825" y="6386234"/>
            <a:ext cx="4642500" cy="507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900"/>
              <a:buFont typeface="Calibri"/>
              <a:buNone/>
            </a:pPr>
            <a:r>
              <a:rPr b="0" i="0" lang="en" sz="900" u="none" cap="none" strike="noStrike">
                <a:solidFill>
                  <a:schemeClr val="dk1"/>
                </a:solidFill>
                <a:latin typeface="Calibri"/>
                <a:ea typeface="Calibri"/>
                <a:cs typeface="Calibri"/>
                <a:sym typeface="Calibri"/>
              </a:rPr>
              <a:t>©2019 The University of Texas Health Science Center at Houston. All rights are reserved. CATCH® is a registered trademark of The Regents of the University of California.</a:t>
            </a:r>
            <a:endParaRPr/>
          </a:p>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73" name="Google Shape;73;p15"/>
          <p:cNvSpPr txBox="1"/>
          <p:nvPr>
            <p:ph idx="12" type="sldNum"/>
          </p:nvPr>
        </p:nvSpPr>
        <p:spPr>
          <a:xfrm>
            <a:off x="8493775" y="6410064"/>
            <a:ext cx="548700" cy="209700"/>
          </a:xfrm>
          <a:prstGeom prst="rect">
            <a:avLst/>
          </a:prstGeom>
        </p:spPr>
        <p:txBody>
          <a:bodyPr anchorCtr="0" anchor="t" bIns="45700" lIns="91425" spcFirstLastPara="1" rIns="91425" wrap="square" tIns="45700">
            <a:noAutofit/>
          </a:bodyPr>
          <a:lstStyle>
            <a:lvl1pPr lvl="0" rtl="0">
              <a:buClr>
                <a:schemeClr val="dk1"/>
              </a:buClr>
              <a:buSzPts val="1100"/>
              <a:buFont typeface="Arial"/>
              <a:buNone/>
              <a:defRPr b="1" sz="1100">
                <a:solidFill>
                  <a:srgbClr val="434343"/>
                </a:solidFill>
                <a:latin typeface="Arial"/>
                <a:ea typeface="Arial"/>
                <a:cs typeface="Arial"/>
                <a:sym typeface="Arial"/>
              </a:defRPr>
            </a:lvl1pPr>
            <a:lvl2pPr lvl="1" rtl="0">
              <a:buClr>
                <a:schemeClr val="dk1"/>
              </a:buClr>
              <a:buSzPts val="1100"/>
              <a:buFont typeface="Arial"/>
              <a:buNone/>
              <a:defRPr b="1" sz="1100">
                <a:solidFill>
                  <a:srgbClr val="434343"/>
                </a:solidFill>
                <a:latin typeface="Arial"/>
                <a:ea typeface="Arial"/>
                <a:cs typeface="Arial"/>
                <a:sym typeface="Arial"/>
              </a:defRPr>
            </a:lvl2pPr>
            <a:lvl3pPr lvl="2" rtl="0">
              <a:buClr>
                <a:schemeClr val="dk1"/>
              </a:buClr>
              <a:buSzPts val="1100"/>
              <a:buFont typeface="Arial"/>
              <a:buNone/>
              <a:defRPr b="1" sz="1100">
                <a:solidFill>
                  <a:srgbClr val="434343"/>
                </a:solidFill>
                <a:latin typeface="Arial"/>
                <a:ea typeface="Arial"/>
                <a:cs typeface="Arial"/>
                <a:sym typeface="Arial"/>
              </a:defRPr>
            </a:lvl3pPr>
            <a:lvl4pPr lvl="3" rtl="0">
              <a:buClr>
                <a:schemeClr val="dk1"/>
              </a:buClr>
              <a:buSzPts val="1100"/>
              <a:buFont typeface="Arial"/>
              <a:buNone/>
              <a:defRPr b="1" sz="1100">
                <a:solidFill>
                  <a:srgbClr val="434343"/>
                </a:solidFill>
                <a:latin typeface="Arial"/>
                <a:ea typeface="Arial"/>
                <a:cs typeface="Arial"/>
                <a:sym typeface="Arial"/>
              </a:defRPr>
            </a:lvl4pPr>
            <a:lvl5pPr lvl="4" rtl="0">
              <a:buClr>
                <a:schemeClr val="dk1"/>
              </a:buClr>
              <a:buSzPts val="1100"/>
              <a:buFont typeface="Arial"/>
              <a:buNone/>
              <a:defRPr b="1" sz="1100">
                <a:solidFill>
                  <a:srgbClr val="434343"/>
                </a:solidFill>
                <a:latin typeface="Arial"/>
                <a:ea typeface="Arial"/>
                <a:cs typeface="Arial"/>
                <a:sym typeface="Arial"/>
              </a:defRPr>
            </a:lvl5pPr>
            <a:lvl6pPr lvl="5" rtl="0">
              <a:buClr>
                <a:schemeClr val="dk1"/>
              </a:buClr>
              <a:buSzPts val="1100"/>
              <a:buFont typeface="Arial"/>
              <a:buNone/>
              <a:defRPr b="1" sz="1100">
                <a:solidFill>
                  <a:srgbClr val="434343"/>
                </a:solidFill>
                <a:latin typeface="Arial"/>
                <a:ea typeface="Arial"/>
                <a:cs typeface="Arial"/>
                <a:sym typeface="Arial"/>
              </a:defRPr>
            </a:lvl6pPr>
            <a:lvl7pPr lvl="6" rtl="0">
              <a:buClr>
                <a:schemeClr val="dk1"/>
              </a:buClr>
              <a:buSzPts val="1100"/>
              <a:buFont typeface="Arial"/>
              <a:buNone/>
              <a:defRPr b="1" sz="1100">
                <a:solidFill>
                  <a:srgbClr val="434343"/>
                </a:solidFill>
                <a:latin typeface="Arial"/>
                <a:ea typeface="Arial"/>
                <a:cs typeface="Arial"/>
                <a:sym typeface="Arial"/>
              </a:defRPr>
            </a:lvl7pPr>
            <a:lvl8pPr lvl="7" rtl="0">
              <a:buClr>
                <a:schemeClr val="dk1"/>
              </a:buClr>
              <a:buSzPts val="1100"/>
              <a:buFont typeface="Arial"/>
              <a:buNone/>
              <a:defRPr b="1" sz="1100">
                <a:solidFill>
                  <a:srgbClr val="434343"/>
                </a:solidFill>
                <a:latin typeface="Arial"/>
                <a:ea typeface="Arial"/>
                <a:cs typeface="Arial"/>
                <a:sym typeface="Arial"/>
              </a:defRPr>
            </a:lvl8pPr>
            <a:lvl9pPr lvl="8" rtl="0">
              <a:buClr>
                <a:schemeClr val="dk1"/>
              </a:buClr>
              <a:buSzPts val="1100"/>
              <a:buFont typeface="Arial"/>
              <a:buNone/>
              <a:defRPr b="1" sz="1100">
                <a:solidFill>
                  <a:srgbClr val="434343"/>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b="0" sz="1200">
              <a:solidFill>
                <a:srgbClr val="888888"/>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_Title Slide">
  <p:cSld name="4_Title Slide">
    <p:spTree>
      <p:nvGrpSpPr>
        <p:cNvPr id="80" name="Shape 80"/>
        <p:cNvGrpSpPr/>
        <p:nvPr/>
      </p:nvGrpSpPr>
      <p:grpSpPr>
        <a:xfrm>
          <a:off x="0" y="0"/>
          <a:ext cx="0" cy="0"/>
          <a:chOff x="0" y="0"/>
          <a:chExt cx="0" cy="0"/>
        </a:xfrm>
      </p:grpSpPr>
      <p:pic>
        <p:nvPicPr>
          <p:cNvPr id="81" name="Google Shape;81;p17"/>
          <p:cNvPicPr preferRelativeResize="0"/>
          <p:nvPr/>
        </p:nvPicPr>
        <p:blipFill rotWithShape="1">
          <a:blip r:embed="rId2">
            <a:alphaModFix/>
          </a:blip>
          <a:srcRect b="0" l="0" r="0" t="0"/>
          <a:stretch/>
        </p:blipFill>
        <p:spPr>
          <a:xfrm>
            <a:off x="7367075" y="6438368"/>
            <a:ext cx="1082070" cy="252483"/>
          </a:xfrm>
          <a:prstGeom prst="rect">
            <a:avLst/>
          </a:prstGeom>
          <a:noFill/>
          <a:ln>
            <a:noFill/>
          </a:ln>
        </p:spPr>
      </p:pic>
      <p:cxnSp>
        <p:nvCxnSpPr>
          <p:cNvPr id="82" name="Google Shape;82;p17"/>
          <p:cNvCxnSpPr/>
          <p:nvPr/>
        </p:nvCxnSpPr>
        <p:spPr>
          <a:xfrm>
            <a:off x="7229925" y="6410087"/>
            <a:ext cx="0" cy="322803"/>
          </a:xfrm>
          <a:prstGeom prst="straightConnector1">
            <a:avLst/>
          </a:prstGeom>
          <a:noFill/>
          <a:ln cap="flat" cmpd="sng" w="9525">
            <a:solidFill>
              <a:schemeClr val="accent1"/>
            </a:solidFill>
            <a:prstDash val="solid"/>
            <a:miter lim="800000"/>
            <a:headEnd len="sm" w="sm" type="none"/>
            <a:tailEnd len="sm" w="sm" type="none"/>
          </a:ln>
        </p:spPr>
      </p:cxnSp>
      <p:sp>
        <p:nvSpPr>
          <p:cNvPr id="83" name="Google Shape;83;p17"/>
          <p:cNvSpPr/>
          <p:nvPr/>
        </p:nvSpPr>
        <p:spPr>
          <a:xfrm>
            <a:off x="272732" y="6558022"/>
            <a:ext cx="4572000" cy="20005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 sz="700" u="none" cap="none" strike="noStrike">
                <a:solidFill>
                  <a:schemeClr val="dk1"/>
                </a:solidFill>
                <a:latin typeface="Helvetica Neue"/>
                <a:ea typeface="Helvetica Neue"/>
                <a:cs typeface="Helvetica Neue"/>
                <a:sym typeface="Helvetica Neue"/>
              </a:rPr>
              <a:t>Copyright © 2019 Discovery Education. All rights reserved. Discovery Education, Inc.</a:t>
            </a:r>
            <a:endParaRPr/>
          </a:p>
        </p:txBody>
      </p:sp>
      <p:pic>
        <p:nvPicPr>
          <p:cNvPr id="84" name="Google Shape;84;p17"/>
          <p:cNvPicPr preferRelativeResize="0"/>
          <p:nvPr/>
        </p:nvPicPr>
        <p:blipFill rotWithShape="1">
          <a:blip r:embed="rId3">
            <a:alphaModFix/>
          </a:blip>
          <a:srcRect b="0" l="0" r="0" t="0"/>
          <a:stretch/>
        </p:blipFill>
        <p:spPr>
          <a:xfrm>
            <a:off x="0" y="-2308"/>
            <a:ext cx="9144000" cy="284634"/>
          </a:xfrm>
          <a:prstGeom prst="rect">
            <a:avLst/>
          </a:prstGeom>
          <a:noFill/>
          <a:ln>
            <a:noFill/>
          </a:ln>
        </p:spPr>
      </p:pic>
      <p:sp>
        <p:nvSpPr>
          <p:cNvPr id="85" name="Google Shape;85;p17"/>
          <p:cNvSpPr txBox="1"/>
          <p:nvPr>
            <p:ph idx="1" type="body"/>
          </p:nvPr>
        </p:nvSpPr>
        <p:spPr>
          <a:xfrm>
            <a:off x="272732" y="1316286"/>
            <a:ext cx="6947153" cy="44524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CC0000"/>
              </a:buClr>
              <a:buSzPts val="3000"/>
              <a:buNone/>
              <a:defRPr b="1" sz="3000">
                <a:solidFill>
                  <a:srgbClr val="CC0000"/>
                </a:solidFill>
                <a:latin typeface="Arial"/>
                <a:ea typeface="Arial"/>
                <a:cs typeface="Arial"/>
                <a:sym typeface="Arial"/>
              </a:defRPr>
            </a:lvl1pPr>
            <a:lvl2pPr indent="-228600" lvl="1" marL="914400" algn="l">
              <a:lnSpc>
                <a:spcPct val="90000"/>
              </a:lnSpc>
              <a:spcBef>
                <a:spcPts val="500"/>
              </a:spcBef>
              <a:spcAft>
                <a:spcPts val="0"/>
              </a:spcAft>
              <a:buClr>
                <a:schemeClr val="dk1"/>
              </a:buClr>
              <a:buSzPts val="2400"/>
              <a:buNone/>
              <a:defRPr/>
            </a:lvl2pPr>
            <a:lvl3pPr indent="-228600" lvl="2" marL="1371600" algn="l">
              <a:lnSpc>
                <a:spcPct val="90000"/>
              </a:lnSpc>
              <a:spcBef>
                <a:spcPts val="500"/>
              </a:spcBef>
              <a:spcAft>
                <a:spcPts val="0"/>
              </a:spcAft>
              <a:buClr>
                <a:schemeClr val="dk1"/>
              </a:buClr>
              <a:buSzPts val="20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86" name="Google Shape;86;p17"/>
          <p:cNvPicPr preferRelativeResize="0"/>
          <p:nvPr/>
        </p:nvPicPr>
        <p:blipFill rotWithShape="1">
          <a:blip r:embed="rId4">
            <a:alphaModFix/>
          </a:blip>
          <a:srcRect b="0" l="0" r="0" t="0"/>
          <a:stretch/>
        </p:blipFill>
        <p:spPr>
          <a:xfrm>
            <a:off x="284608" y="447535"/>
            <a:ext cx="1254685" cy="518842"/>
          </a:xfrm>
          <a:prstGeom prst="rect">
            <a:avLst/>
          </a:prstGeom>
          <a:noFill/>
          <a:ln>
            <a:noFill/>
          </a:ln>
        </p:spPr>
      </p:pic>
      <p:pic>
        <p:nvPicPr>
          <p:cNvPr id="87" name="Google Shape;87;p17"/>
          <p:cNvPicPr preferRelativeResize="0"/>
          <p:nvPr/>
        </p:nvPicPr>
        <p:blipFill rotWithShape="1">
          <a:blip r:embed="rId5">
            <a:alphaModFix/>
          </a:blip>
          <a:srcRect b="0" l="0" r="0" t="0"/>
          <a:stretch/>
        </p:blipFill>
        <p:spPr>
          <a:xfrm>
            <a:off x="5657383" y="6431415"/>
            <a:ext cx="1405703" cy="286806"/>
          </a:xfrm>
          <a:prstGeom prst="rect">
            <a:avLst/>
          </a:prstGeom>
          <a:noFill/>
          <a:ln>
            <a:noFill/>
          </a:ln>
        </p:spPr>
      </p:pic>
      <p:sp>
        <p:nvSpPr>
          <p:cNvPr id="88" name="Google Shape;88;p17"/>
          <p:cNvSpPr txBox="1"/>
          <p:nvPr>
            <p:ph idx="12" type="sldNum"/>
          </p:nvPr>
        </p:nvSpPr>
        <p:spPr>
          <a:xfrm>
            <a:off x="8556784" y="6333134"/>
            <a:ext cx="548700" cy="525000"/>
          </a:xfrm>
          <a:prstGeom prst="rect">
            <a:avLst/>
          </a:prstGeom>
        </p:spPr>
        <p:txBody>
          <a:bodyPr anchorCtr="0" anchor="t" bIns="45700" lIns="91425" spcFirstLastPara="1" rIns="91425" wrap="square" tIns="45700">
            <a:noAutofit/>
          </a:bodyPr>
          <a:lstStyle>
            <a:lvl1pPr lvl="0">
              <a:buNone/>
              <a:defRPr sz="1300">
                <a:solidFill>
                  <a:srgbClr val="CC0000"/>
                </a:solidFill>
                <a:latin typeface="Arial"/>
                <a:ea typeface="Arial"/>
                <a:cs typeface="Arial"/>
                <a:sym typeface="Arial"/>
              </a:defRPr>
            </a:lvl1pPr>
            <a:lvl2pPr lvl="1">
              <a:buNone/>
              <a:defRPr sz="1300">
                <a:solidFill>
                  <a:srgbClr val="CC0000"/>
                </a:solidFill>
                <a:latin typeface="Arial"/>
                <a:ea typeface="Arial"/>
                <a:cs typeface="Arial"/>
                <a:sym typeface="Arial"/>
              </a:defRPr>
            </a:lvl2pPr>
            <a:lvl3pPr lvl="2">
              <a:buNone/>
              <a:defRPr sz="1300">
                <a:solidFill>
                  <a:srgbClr val="CC0000"/>
                </a:solidFill>
                <a:latin typeface="Arial"/>
                <a:ea typeface="Arial"/>
                <a:cs typeface="Arial"/>
                <a:sym typeface="Arial"/>
              </a:defRPr>
            </a:lvl3pPr>
            <a:lvl4pPr lvl="3">
              <a:buNone/>
              <a:defRPr sz="1300">
                <a:solidFill>
                  <a:srgbClr val="CC0000"/>
                </a:solidFill>
                <a:latin typeface="Arial"/>
                <a:ea typeface="Arial"/>
                <a:cs typeface="Arial"/>
                <a:sym typeface="Arial"/>
              </a:defRPr>
            </a:lvl4pPr>
            <a:lvl5pPr lvl="4">
              <a:buNone/>
              <a:defRPr sz="1300">
                <a:solidFill>
                  <a:srgbClr val="CC0000"/>
                </a:solidFill>
                <a:latin typeface="Arial"/>
                <a:ea typeface="Arial"/>
                <a:cs typeface="Arial"/>
                <a:sym typeface="Arial"/>
              </a:defRPr>
            </a:lvl5pPr>
            <a:lvl6pPr lvl="5">
              <a:buNone/>
              <a:defRPr sz="1300">
                <a:solidFill>
                  <a:srgbClr val="CC0000"/>
                </a:solidFill>
                <a:latin typeface="Arial"/>
                <a:ea typeface="Arial"/>
                <a:cs typeface="Arial"/>
                <a:sym typeface="Arial"/>
              </a:defRPr>
            </a:lvl6pPr>
            <a:lvl7pPr lvl="6">
              <a:buNone/>
              <a:defRPr sz="1300">
                <a:solidFill>
                  <a:srgbClr val="CC0000"/>
                </a:solidFill>
                <a:latin typeface="Arial"/>
                <a:ea typeface="Arial"/>
                <a:cs typeface="Arial"/>
                <a:sym typeface="Arial"/>
              </a:defRPr>
            </a:lvl7pPr>
            <a:lvl8pPr lvl="7">
              <a:buNone/>
              <a:defRPr sz="1300">
                <a:solidFill>
                  <a:srgbClr val="CC0000"/>
                </a:solidFill>
                <a:latin typeface="Arial"/>
                <a:ea typeface="Arial"/>
                <a:cs typeface="Arial"/>
                <a:sym typeface="Arial"/>
              </a:defRPr>
            </a:lvl8pPr>
            <a:lvl9pPr lvl="8">
              <a:buNone/>
              <a:defRPr sz="1300">
                <a:solidFill>
                  <a:srgbClr val="CC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_Title Slide">
  <p:cSld name="3_Title Slide">
    <p:spTree>
      <p:nvGrpSpPr>
        <p:cNvPr id="89" name="Shape 89"/>
        <p:cNvGrpSpPr/>
        <p:nvPr/>
      </p:nvGrpSpPr>
      <p:grpSpPr>
        <a:xfrm>
          <a:off x="0" y="0"/>
          <a:ext cx="0" cy="0"/>
          <a:chOff x="0" y="0"/>
          <a:chExt cx="0" cy="0"/>
        </a:xfrm>
      </p:grpSpPr>
      <p:sp>
        <p:nvSpPr>
          <p:cNvPr id="90" name="Google Shape;90;p18"/>
          <p:cNvSpPr/>
          <p:nvPr/>
        </p:nvSpPr>
        <p:spPr>
          <a:xfrm>
            <a:off x="0" y="1307592"/>
            <a:ext cx="9144000" cy="4962579"/>
          </a:xfrm>
          <a:prstGeom prst="rect">
            <a:avLst/>
          </a:prstGeom>
          <a:solidFill>
            <a:srgbClr val="005EA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91" name="Google Shape;91;p18"/>
          <p:cNvPicPr preferRelativeResize="0"/>
          <p:nvPr/>
        </p:nvPicPr>
        <p:blipFill rotWithShape="1">
          <a:blip r:embed="rId2">
            <a:alphaModFix/>
          </a:blip>
          <a:srcRect b="0" l="0" r="0" t="0"/>
          <a:stretch/>
        </p:blipFill>
        <p:spPr>
          <a:xfrm>
            <a:off x="7367075" y="6438368"/>
            <a:ext cx="1082070" cy="252483"/>
          </a:xfrm>
          <a:prstGeom prst="rect">
            <a:avLst/>
          </a:prstGeom>
          <a:noFill/>
          <a:ln>
            <a:noFill/>
          </a:ln>
        </p:spPr>
      </p:pic>
      <p:cxnSp>
        <p:nvCxnSpPr>
          <p:cNvPr id="92" name="Google Shape;92;p18"/>
          <p:cNvCxnSpPr/>
          <p:nvPr/>
        </p:nvCxnSpPr>
        <p:spPr>
          <a:xfrm>
            <a:off x="7229925" y="6410087"/>
            <a:ext cx="0" cy="322803"/>
          </a:xfrm>
          <a:prstGeom prst="straightConnector1">
            <a:avLst/>
          </a:prstGeom>
          <a:noFill/>
          <a:ln cap="flat" cmpd="sng" w="9525">
            <a:solidFill>
              <a:schemeClr val="accent1"/>
            </a:solidFill>
            <a:prstDash val="solid"/>
            <a:miter lim="800000"/>
            <a:headEnd len="sm" w="sm" type="none"/>
            <a:tailEnd len="sm" w="sm" type="none"/>
          </a:ln>
        </p:spPr>
      </p:cxnSp>
      <p:pic>
        <p:nvPicPr>
          <p:cNvPr id="93" name="Google Shape;93;p18"/>
          <p:cNvPicPr preferRelativeResize="0"/>
          <p:nvPr/>
        </p:nvPicPr>
        <p:blipFill rotWithShape="1">
          <a:blip r:embed="rId3">
            <a:alphaModFix/>
          </a:blip>
          <a:srcRect b="0" l="0" r="0" t="0"/>
          <a:stretch/>
        </p:blipFill>
        <p:spPr>
          <a:xfrm>
            <a:off x="0" y="-2308"/>
            <a:ext cx="9144000" cy="284634"/>
          </a:xfrm>
          <a:prstGeom prst="rect">
            <a:avLst/>
          </a:prstGeom>
          <a:noFill/>
          <a:ln>
            <a:noFill/>
          </a:ln>
        </p:spPr>
      </p:pic>
      <p:sp>
        <p:nvSpPr>
          <p:cNvPr id="94" name="Google Shape;94;p18"/>
          <p:cNvSpPr txBox="1"/>
          <p:nvPr>
            <p:ph idx="1" type="body"/>
          </p:nvPr>
        </p:nvSpPr>
        <p:spPr>
          <a:xfrm>
            <a:off x="0" y="3370722"/>
            <a:ext cx="9144000" cy="44524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3000"/>
              <a:buNone/>
              <a:defRPr b="1" sz="3000">
                <a:solidFill>
                  <a:schemeClr val="lt1"/>
                </a:solidFill>
                <a:latin typeface="Arial"/>
                <a:ea typeface="Arial"/>
                <a:cs typeface="Arial"/>
                <a:sym typeface="Arial"/>
              </a:defRPr>
            </a:lvl1pPr>
            <a:lvl2pPr indent="-228600" lvl="1" marL="914400" algn="l">
              <a:lnSpc>
                <a:spcPct val="90000"/>
              </a:lnSpc>
              <a:spcBef>
                <a:spcPts val="500"/>
              </a:spcBef>
              <a:spcAft>
                <a:spcPts val="0"/>
              </a:spcAft>
              <a:buClr>
                <a:schemeClr val="dk1"/>
              </a:buClr>
              <a:buSzPts val="2400"/>
              <a:buNone/>
              <a:defRPr/>
            </a:lvl2pPr>
            <a:lvl3pPr indent="-228600" lvl="2" marL="1371600" algn="l">
              <a:lnSpc>
                <a:spcPct val="90000"/>
              </a:lnSpc>
              <a:spcBef>
                <a:spcPts val="500"/>
              </a:spcBef>
              <a:spcAft>
                <a:spcPts val="0"/>
              </a:spcAft>
              <a:buClr>
                <a:schemeClr val="dk1"/>
              </a:buClr>
              <a:buSzPts val="20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95" name="Google Shape;95;p18"/>
          <p:cNvPicPr preferRelativeResize="0"/>
          <p:nvPr/>
        </p:nvPicPr>
        <p:blipFill rotWithShape="1">
          <a:blip r:embed="rId4">
            <a:alphaModFix/>
          </a:blip>
          <a:srcRect b="0" l="0" r="0" t="0"/>
          <a:stretch/>
        </p:blipFill>
        <p:spPr>
          <a:xfrm>
            <a:off x="284608" y="447535"/>
            <a:ext cx="1254685" cy="518842"/>
          </a:xfrm>
          <a:prstGeom prst="rect">
            <a:avLst/>
          </a:prstGeom>
          <a:noFill/>
          <a:ln>
            <a:noFill/>
          </a:ln>
        </p:spPr>
      </p:pic>
      <p:pic>
        <p:nvPicPr>
          <p:cNvPr id="96" name="Google Shape;96;p18"/>
          <p:cNvPicPr preferRelativeResize="0"/>
          <p:nvPr/>
        </p:nvPicPr>
        <p:blipFill rotWithShape="1">
          <a:blip r:embed="rId5">
            <a:alphaModFix/>
          </a:blip>
          <a:srcRect b="0" l="0" r="0" t="0"/>
          <a:stretch/>
        </p:blipFill>
        <p:spPr>
          <a:xfrm>
            <a:off x="5657383" y="6431415"/>
            <a:ext cx="1405703" cy="286806"/>
          </a:xfrm>
          <a:prstGeom prst="rect">
            <a:avLst/>
          </a:prstGeom>
          <a:noFill/>
          <a:ln>
            <a:noFill/>
          </a:ln>
        </p:spPr>
      </p:pic>
      <p:sp>
        <p:nvSpPr>
          <p:cNvPr id="97" name="Google Shape;97;p18"/>
          <p:cNvSpPr txBox="1"/>
          <p:nvPr/>
        </p:nvSpPr>
        <p:spPr>
          <a:xfrm>
            <a:off x="215825" y="6386234"/>
            <a:ext cx="4642419" cy="50783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900"/>
              <a:buFont typeface="Calibri"/>
              <a:buNone/>
            </a:pPr>
            <a:r>
              <a:rPr lang="en" sz="900">
                <a:solidFill>
                  <a:schemeClr val="dk1"/>
                </a:solidFill>
                <a:latin typeface="Calibri"/>
                <a:ea typeface="Calibri"/>
                <a:cs typeface="Calibri"/>
                <a:sym typeface="Calibri"/>
              </a:rPr>
              <a:t>©2019 The University of Texas Health Science Center at Houston. All rights are reserved. CATCH® is a registered trademark of The Regents of the University of California.</a:t>
            </a:r>
            <a:endParaRPr/>
          </a:p>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98" name="Google Shape;98;p18"/>
          <p:cNvSpPr txBox="1"/>
          <p:nvPr>
            <p:ph idx="12" type="sldNum"/>
          </p:nvPr>
        </p:nvSpPr>
        <p:spPr>
          <a:xfrm>
            <a:off x="8556784" y="6333134"/>
            <a:ext cx="548700" cy="525000"/>
          </a:xfrm>
          <a:prstGeom prst="rect">
            <a:avLst/>
          </a:prstGeom>
        </p:spPr>
        <p:txBody>
          <a:bodyPr anchorCtr="0" anchor="t" bIns="45700" lIns="91425" spcFirstLastPara="1" rIns="91425" wrap="square" tIns="45700">
            <a:noAutofit/>
          </a:bodyPr>
          <a:lstStyle>
            <a:lvl1pPr lvl="0">
              <a:buNone/>
              <a:defRPr sz="1300">
                <a:solidFill>
                  <a:schemeClr val="lt1"/>
                </a:solidFill>
                <a:latin typeface="Arial"/>
                <a:ea typeface="Arial"/>
                <a:cs typeface="Arial"/>
                <a:sym typeface="Arial"/>
              </a:defRPr>
            </a:lvl1pPr>
            <a:lvl2pPr lvl="1">
              <a:buNone/>
              <a:defRPr sz="1300">
                <a:solidFill>
                  <a:schemeClr val="lt1"/>
                </a:solidFill>
                <a:latin typeface="Arial"/>
                <a:ea typeface="Arial"/>
                <a:cs typeface="Arial"/>
                <a:sym typeface="Arial"/>
              </a:defRPr>
            </a:lvl2pPr>
            <a:lvl3pPr lvl="2">
              <a:buNone/>
              <a:defRPr sz="1300">
                <a:solidFill>
                  <a:schemeClr val="lt1"/>
                </a:solidFill>
                <a:latin typeface="Arial"/>
                <a:ea typeface="Arial"/>
                <a:cs typeface="Arial"/>
                <a:sym typeface="Arial"/>
              </a:defRPr>
            </a:lvl3pPr>
            <a:lvl4pPr lvl="3">
              <a:buNone/>
              <a:defRPr sz="1300">
                <a:solidFill>
                  <a:schemeClr val="lt1"/>
                </a:solidFill>
                <a:latin typeface="Arial"/>
                <a:ea typeface="Arial"/>
                <a:cs typeface="Arial"/>
                <a:sym typeface="Arial"/>
              </a:defRPr>
            </a:lvl4pPr>
            <a:lvl5pPr lvl="4">
              <a:buNone/>
              <a:defRPr sz="1300">
                <a:solidFill>
                  <a:schemeClr val="lt1"/>
                </a:solidFill>
                <a:latin typeface="Arial"/>
                <a:ea typeface="Arial"/>
                <a:cs typeface="Arial"/>
                <a:sym typeface="Arial"/>
              </a:defRPr>
            </a:lvl5pPr>
            <a:lvl6pPr lvl="5">
              <a:buNone/>
              <a:defRPr sz="1300">
                <a:solidFill>
                  <a:schemeClr val="lt1"/>
                </a:solidFill>
                <a:latin typeface="Arial"/>
                <a:ea typeface="Arial"/>
                <a:cs typeface="Arial"/>
                <a:sym typeface="Arial"/>
              </a:defRPr>
            </a:lvl6pPr>
            <a:lvl7pPr lvl="6">
              <a:buNone/>
              <a:defRPr sz="1300">
                <a:solidFill>
                  <a:schemeClr val="lt1"/>
                </a:solidFill>
                <a:latin typeface="Arial"/>
                <a:ea typeface="Arial"/>
                <a:cs typeface="Arial"/>
                <a:sym typeface="Arial"/>
              </a:defRPr>
            </a:lvl7pPr>
            <a:lvl8pPr lvl="7">
              <a:buNone/>
              <a:defRPr sz="1300">
                <a:solidFill>
                  <a:schemeClr val="lt1"/>
                </a:solidFill>
                <a:latin typeface="Arial"/>
                <a:ea typeface="Arial"/>
                <a:cs typeface="Arial"/>
                <a:sym typeface="Arial"/>
              </a:defRPr>
            </a:lvl8pPr>
            <a:lvl9pPr lvl="8">
              <a:buNone/>
              <a:defRPr sz="13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867800"/>
            <a:ext cx="8520600" cy="11223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536633"/>
            <a:ext cx="3999900" cy="4555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536633"/>
            <a:ext cx="3999900" cy="4555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740800"/>
            <a:ext cx="2808000" cy="1007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852800"/>
            <a:ext cx="2808000" cy="42393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600200"/>
            <a:ext cx="6367800" cy="54543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644233"/>
            <a:ext cx="4045200" cy="19764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3737433"/>
            <a:ext cx="4045200" cy="16467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965433"/>
            <a:ext cx="3837000" cy="49269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5640767"/>
            <a:ext cx="5998800" cy="8067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theme" Target="../theme/theme3.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2" name="Google Shape;52;p13"/>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3" name="Google Shape;53;p13"/>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4" name="Google Shape;54;p13"/>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5" name="Google Shape;55;p1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74" name="Shape 74"/>
        <p:cNvGrpSpPr/>
        <p:nvPr/>
      </p:nvGrpSpPr>
      <p:grpSpPr>
        <a:xfrm>
          <a:off x="0" y="0"/>
          <a:ext cx="0" cy="0"/>
          <a:chOff x="0" y="0"/>
          <a:chExt cx="0" cy="0"/>
        </a:xfrm>
      </p:grpSpPr>
      <p:sp>
        <p:nvSpPr>
          <p:cNvPr id="75" name="Google Shape;75;p16"/>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6" name="Google Shape;76;p16"/>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7" name="Google Shape;77;p16"/>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8" name="Google Shape;78;p16"/>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9" name="Google Shape;79;p1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4.jpg"/><Relationship Id="rId4" Type="http://schemas.openxmlformats.org/officeDocument/2006/relationships/image" Target="../media/image1.jpg"/><Relationship Id="rId9" Type="http://schemas.openxmlformats.org/officeDocument/2006/relationships/image" Target="../media/image11.png"/><Relationship Id="rId5" Type="http://schemas.openxmlformats.org/officeDocument/2006/relationships/image" Target="../media/image9.png"/><Relationship Id="rId6" Type="http://schemas.openxmlformats.org/officeDocument/2006/relationships/image" Target="../media/image2.png"/><Relationship Id="rId7" Type="http://schemas.openxmlformats.org/officeDocument/2006/relationships/image" Target="../media/image3.jpg"/><Relationship Id="rId8" Type="http://schemas.openxmlformats.org/officeDocument/2006/relationships/image" Target="../media/image10.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127.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36.png"/><Relationship Id="rId4" Type="http://schemas.openxmlformats.org/officeDocument/2006/relationships/image" Target="../media/image39.png"/><Relationship Id="rId5" Type="http://schemas.openxmlformats.org/officeDocument/2006/relationships/image" Target="../media/image4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42.png"/><Relationship Id="rId4" Type="http://schemas.openxmlformats.org/officeDocument/2006/relationships/image" Target="../media/image44.png"/><Relationship Id="rId5" Type="http://schemas.openxmlformats.org/officeDocument/2006/relationships/image" Target="../media/image4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46.png"/><Relationship Id="rId4" Type="http://schemas.openxmlformats.org/officeDocument/2006/relationships/image" Target="../media/image45.png"/><Relationship Id="rId5" Type="http://schemas.openxmlformats.org/officeDocument/2006/relationships/image" Target="../media/image77.png"/><Relationship Id="rId6" Type="http://schemas.openxmlformats.org/officeDocument/2006/relationships/image" Target="../media/image48.png"/><Relationship Id="rId7" Type="http://schemas.openxmlformats.org/officeDocument/2006/relationships/image" Target="../media/image6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49.png"/><Relationship Id="rId4" Type="http://schemas.openxmlformats.org/officeDocument/2006/relationships/image" Target="../media/image125.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50.png"/><Relationship Id="rId4" Type="http://schemas.openxmlformats.org/officeDocument/2006/relationships/image" Target="../media/image52.png"/><Relationship Id="rId5" Type="http://schemas.openxmlformats.org/officeDocument/2006/relationships/image" Target="../media/image5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61.pn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51.pn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5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68.jpg"/><Relationship Id="rId4" Type="http://schemas.openxmlformats.org/officeDocument/2006/relationships/image" Target="../media/image56.png"/><Relationship Id="rId5" Type="http://schemas.openxmlformats.org/officeDocument/2006/relationships/image" Target="../media/image7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60.png"/><Relationship Id="rId6" Type="http://schemas.openxmlformats.org/officeDocument/2006/relationships/image" Target="../media/image8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62.png"/><Relationship Id="rId4" Type="http://schemas.openxmlformats.org/officeDocument/2006/relationships/image" Target="../media/image65.png"/><Relationship Id="rId5" Type="http://schemas.openxmlformats.org/officeDocument/2006/relationships/image" Target="../media/image63.png"/><Relationship Id="rId6" Type="http://schemas.openxmlformats.org/officeDocument/2006/relationships/image" Target="../media/image8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64.png"/><Relationship Id="rId4" Type="http://schemas.openxmlformats.org/officeDocument/2006/relationships/image" Target="../media/image8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69.png"/><Relationship Id="rId4" Type="http://schemas.openxmlformats.org/officeDocument/2006/relationships/image" Target="../media/image67.png"/><Relationship Id="rId5" Type="http://schemas.openxmlformats.org/officeDocument/2006/relationships/image" Target="../media/image21.jpg"/><Relationship Id="rId6" Type="http://schemas.openxmlformats.org/officeDocument/2006/relationships/image" Target="../media/image70.png"/><Relationship Id="rId7" Type="http://schemas.openxmlformats.org/officeDocument/2006/relationships/image" Target="../media/image7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73.png"/><Relationship Id="rId4" Type="http://schemas.openxmlformats.org/officeDocument/2006/relationships/image" Target="../media/image7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71.png"/><Relationship Id="rId4" Type="http://schemas.openxmlformats.org/officeDocument/2006/relationships/image" Target="../media/image79.png"/><Relationship Id="rId5" Type="http://schemas.openxmlformats.org/officeDocument/2006/relationships/image" Target="../media/image8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98.png"/><Relationship Id="rId4" Type="http://schemas.openxmlformats.org/officeDocument/2006/relationships/image" Target="../media/image76.png"/><Relationship Id="rId5" Type="http://schemas.openxmlformats.org/officeDocument/2006/relationships/image" Target="../media/image8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86.png"/><Relationship Id="rId4" Type="http://schemas.openxmlformats.org/officeDocument/2006/relationships/image" Target="../media/image7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84.jpg"/><Relationship Id="rId4" Type="http://schemas.openxmlformats.org/officeDocument/2006/relationships/image" Target="../media/image82.png"/><Relationship Id="rId5" Type="http://schemas.openxmlformats.org/officeDocument/2006/relationships/image" Target="../media/image8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13.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113.png"/><Relationship Id="rId4" Type="http://schemas.openxmlformats.org/officeDocument/2006/relationships/image" Target="../media/image14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51.png"/><Relationship Id="rId4" Type="http://schemas.openxmlformats.org/officeDocument/2006/relationships/image" Target="../media/image9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8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 Id="rId3" Type="http://schemas.openxmlformats.org/officeDocument/2006/relationships/image" Target="../media/image92.png"/><Relationship Id="rId4" Type="http://schemas.openxmlformats.org/officeDocument/2006/relationships/image" Target="../media/image9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 Id="rId3" Type="http://schemas.openxmlformats.org/officeDocument/2006/relationships/image" Target="../media/image93.png"/><Relationship Id="rId4" Type="http://schemas.openxmlformats.org/officeDocument/2006/relationships/image" Target="../media/image95.png"/><Relationship Id="rId5" Type="http://schemas.openxmlformats.org/officeDocument/2006/relationships/image" Target="../media/image109.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 Id="rId3" Type="http://schemas.openxmlformats.org/officeDocument/2006/relationships/image" Target="../media/image94.png"/><Relationship Id="rId4" Type="http://schemas.openxmlformats.org/officeDocument/2006/relationships/image" Target="../media/image96.png"/><Relationship Id="rId5" Type="http://schemas.openxmlformats.org/officeDocument/2006/relationships/image" Target="../media/image97.png"/><Relationship Id="rId6" Type="http://schemas.openxmlformats.org/officeDocument/2006/relationships/image" Target="../media/image101.png"/><Relationship Id="rId7" Type="http://schemas.openxmlformats.org/officeDocument/2006/relationships/image" Target="../media/image10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 Id="rId3" Type="http://schemas.openxmlformats.org/officeDocument/2006/relationships/image" Target="../media/image110.png"/><Relationship Id="rId4" Type="http://schemas.openxmlformats.org/officeDocument/2006/relationships/image" Target="../media/image141.png"/><Relationship Id="rId5" Type="http://schemas.openxmlformats.org/officeDocument/2006/relationships/image" Target="../media/image108.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 Id="rId3" Type="http://schemas.openxmlformats.org/officeDocument/2006/relationships/image" Target="../media/image99.png"/><Relationship Id="rId4" Type="http://schemas.openxmlformats.org/officeDocument/2006/relationships/image" Target="../media/image102.png"/><Relationship Id="rId5" Type="http://schemas.openxmlformats.org/officeDocument/2006/relationships/image" Target="../media/image10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 Id="rId3" Type="http://schemas.openxmlformats.org/officeDocument/2006/relationships/image" Target="../media/image104.png"/><Relationship Id="rId4" Type="http://schemas.openxmlformats.org/officeDocument/2006/relationships/image" Target="../media/image107.png"/><Relationship Id="rId5" Type="http://schemas.openxmlformats.org/officeDocument/2006/relationships/image" Target="../media/image10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 Id="rId3" Type="http://schemas.openxmlformats.org/officeDocument/2006/relationships/image" Target="../media/image105.png"/><Relationship Id="rId4" Type="http://schemas.openxmlformats.org/officeDocument/2006/relationships/image" Target="../media/image112.png"/><Relationship Id="rId5" Type="http://schemas.openxmlformats.org/officeDocument/2006/relationships/image" Target="../media/image11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4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 Id="rId3" Type="http://schemas.openxmlformats.org/officeDocument/2006/relationships/image" Target="../media/image116.png"/><Relationship Id="rId4" Type="http://schemas.openxmlformats.org/officeDocument/2006/relationships/hyperlink" Target="https://youtu.be/nE8fOLH1LrY" TargetMode="External"/><Relationship Id="rId5" Type="http://schemas.openxmlformats.org/officeDocument/2006/relationships/hyperlink" Target="http://www.youtube.com/watch?v=nE8fOLH1LrY" TargetMode="External"/><Relationship Id="rId6" Type="http://schemas.openxmlformats.org/officeDocument/2006/relationships/image" Target="../media/image115.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 Id="rId3" Type="http://schemas.openxmlformats.org/officeDocument/2006/relationships/image" Target="../media/image111.png"/><Relationship Id="rId4" Type="http://schemas.openxmlformats.org/officeDocument/2006/relationships/image" Target="../media/image114.png"/><Relationship Id="rId5" Type="http://schemas.openxmlformats.org/officeDocument/2006/relationships/image" Target="../media/image11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2.xml"/><Relationship Id="rId3" Type="http://schemas.openxmlformats.org/officeDocument/2006/relationships/image" Target="../media/image143.png"/><Relationship Id="rId4" Type="http://schemas.openxmlformats.org/officeDocument/2006/relationships/image" Target="../media/image121.png"/><Relationship Id="rId5" Type="http://schemas.openxmlformats.org/officeDocument/2006/relationships/image" Target="../media/image11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3.xml"/><Relationship Id="rId3" Type="http://schemas.openxmlformats.org/officeDocument/2006/relationships/image" Target="../media/image51.png"/><Relationship Id="rId4" Type="http://schemas.openxmlformats.org/officeDocument/2006/relationships/image" Target="../media/image12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xml"/><Relationship Id="rId3" Type="http://schemas.openxmlformats.org/officeDocument/2006/relationships/image" Target="../media/image13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 Id="rId3" Type="http://schemas.openxmlformats.org/officeDocument/2006/relationships/image" Target="../media/image122.png"/><Relationship Id="rId4" Type="http://schemas.openxmlformats.org/officeDocument/2006/relationships/image" Target="../media/image13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6.xml"/><Relationship Id="rId3" Type="http://schemas.openxmlformats.org/officeDocument/2006/relationships/image" Target="../media/image123.png"/><Relationship Id="rId4" Type="http://schemas.openxmlformats.org/officeDocument/2006/relationships/hyperlink" Target="http://www.youtube.com/watch?v=KSfKikyzYgw" TargetMode="External"/><Relationship Id="rId5" Type="http://schemas.openxmlformats.org/officeDocument/2006/relationships/image" Target="../media/image124.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7.xml"/><Relationship Id="rId3" Type="http://schemas.openxmlformats.org/officeDocument/2006/relationships/image" Target="../media/image126.png"/><Relationship Id="rId4" Type="http://schemas.openxmlformats.org/officeDocument/2006/relationships/image" Target="../media/image133.png"/><Relationship Id="rId5" Type="http://schemas.openxmlformats.org/officeDocument/2006/relationships/image" Target="../media/image131.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8.xml"/><Relationship Id="rId3" Type="http://schemas.openxmlformats.org/officeDocument/2006/relationships/image" Target="../media/image129.png"/><Relationship Id="rId4" Type="http://schemas.openxmlformats.org/officeDocument/2006/relationships/image" Target="../media/image128.png"/><Relationship Id="rId5" Type="http://schemas.openxmlformats.org/officeDocument/2006/relationships/image" Target="../media/image132.jpg"/><Relationship Id="rId6" Type="http://schemas.openxmlformats.org/officeDocument/2006/relationships/image" Target="../media/image13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9.xml"/><Relationship Id="rId3" Type="http://schemas.openxmlformats.org/officeDocument/2006/relationships/image" Target="../media/image142.png"/><Relationship Id="rId4" Type="http://schemas.openxmlformats.org/officeDocument/2006/relationships/image" Target="../media/image13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20.png"/><Relationship Id="rId4" Type="http://schemas.openxmlformats.org/officeDocument/2006/relationships/image" Target="../media/image22.png"/><Relationship Id="rId5" Type="http://schemas.openxmlformats.org/officeDocument/2006/relationships/image" Target="../media/image21.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0.xml"/><Relationship Id="rId3" Type="http://schemas.openxmlformats.org/officeDocument/2006/relationships/image" Target="../media/image135.png"/><Relationship Id="rId4" Type="http://schemas.openxmlformats.org/officeDocument/2006/relationships/image" Target="../media/image139.png"/><Relationship Id="rId5" Type="http://schemas.openxmlformats.org/officeDocument/2006/relationships/image" Target="../media/image13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19.png"/><Relationship Id="rId4" Type="http://schemas.openxmlformats.org/officeDocument/2006/relationships/image" Target="../media/image24.png"/><Relationship Id="rId5" Type="http://schemas.openxmlformats.org/officeDocument/2006/relationships/hyperlink" Target="https://youtu.be/tpfbBm7IofQ" TargetMode="External"/><Relationship Id="rId6" Type="http://schemas.openxmlformats.org/officeDocument/2006/relationships/hyperlink" Target="https://youtu.be/tpfbBm7IofQ" TargetMode="External"/><Relationship Id="rId7" Type="http://schemas.openxmlformats.org/officeDocument/2006/relationships/hyperlink" Target="http://www.youtube.com/watch?v=tpfbBm7IofQ" TargetMode="External"/><Relationship Id="rId8" Type="http://schemas.openxmlformats.org/officeDocument/2006/relationships/image" Target="../media/image2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28.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37.jpg"/><Relationship Id="rId4" Type="http://schemas.openxmlformats.org/officeDocument/2006/relationships/image" Target="../media/image31.png"/><Relationship Id="rId5"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 name="Shape 103"/>
        <p:cNvGrpSpPr/>
        <p:nvPr/>
      </p:nvGrpSpPr>
      <p:grpSpPr>
        <a:xfrm>
          <a:off x="0" y="0"/>
          <a:ext cx="0" cy="0"/>
          <a:chOff x="0" y="0"/>
          <a:chExt cx="0" cy="0"/>
        </a:xfrm>
      </p:grpSpPr>
      <p:pic>
        <p:nvPicPr>
          <p:cNvPr id="104" name="Google Shape;104;p19"/>
          <p:cNvPicPr preferRelativeResize="0"/>
          <p:nvPr/>
        </p:nvPicPr>
        <p:blipFill rotWithShape="1">
          <a:blip r:embed="rId3">
            <a:alphaModFix/>
          </a:blip>
          <a:srcRect b="0" l="0" r="0" t="0"/>
          <a:stretch/>
        </p:blipFill>
        <p:spPr>
          <a:xfrm>
            <a:off x="1" y="1310713"/>
            <a:ext cx="9144000" cy="4965650"/>
          </a:xfrm>
          <a:prstGeom prst="rect">
            <a:avLst/>
          </a:prstGeom>
          <a:noFill/>
          <a:ln>
            <a:noFill/>
          </a:ln>
        </p:spPr>
      </p:pic>
      <p:pic>
        <p:nvPicPr>
          <p:cNvPr id="105" name="Google Shape;105;p19"/>
          <p:cNvPicPr preferRelativeResize="0"/>
          <p:nvPr/>
        </p:nvPicPr>
        <p:blipFill rotWithShape="1">
          <a:blip r:embed="rId4">
            <a:alphaModFix/>
          </a:blip>
          <a:srcRect b="0" l="0" r="0" t="0"/>
          <a:stretch/>
        </p:blipFill>
        <p:spPr>
          <a:xfrm>
            <a:off x="0" y="-2308"/>
            <a:ext cx="9144000" cy="284634"/>
          </a:xfrm>
          <a:prstGeom prst="rect">
            <a:avLst/>
          </a:prstGeom>
          <a:noFill/>
          <a:ln>
            <a:noFill/>
          </a:ln>
        </p:spPr>
      </p:pic>
      <p:sp>
        <p:nvSpPr>
          <p:cNvPr id="106" name="Google Shape;106;p19"/>
          <p:cNvSpPr/>
          <p:nvPr/>
        </p:nvSpPr>
        <p:spPr>
          <a:xfrm>
            <a:off x="448235" y="4000500"/>
            <a:ext cx="4192345" cy="1811465"/>
          </a:xfrm>
          <a:prstGeom prst="rect">
            <a:avLst/>
          </a:prstGeom>
          <a:solidFill>
            <a:srgbClr val="009E49">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07" name="Google Shape;107;p19"/>
          <p:cNvPicPr preferRelativeResize="0"/>
          <p:nvPr/>
        </p:nvPicPr>
        <p:blipFill rotWithShape="1">
          <a:blip r:embed="rId5">
            <a:alphaModFix/>
          </a:blip>
          <a:srcRect b="0" l="0" r="0" t="0"/>
          <a:stretch/>
        </p:blipFill>
        <p:spPr>
          <a:xfrm>
            <a:off x="669924" y="4210624"/>
            <a:ext cx="4114800" cy="1337310"/>
          </a:xfrm>
          <a:prstGeom prst="rect">
            <a:avLst/>
          </a:prstGeom>
          <a:noFill/>
          <a:ln>
            <a:noFill/>
          </a:ln>
        </p:spPr>
      </p:pic>
      <p:pic>
        <p:nvPicPr>
          <p:cNvPr id="108" name="Google Shape;108;p19"/>
          <p:cNvPicPr preferRelativeResize="0"/>
          <p:nvPr/>
        </p:nvPicPr>
        <p:blipFill rotWithShape="1">
          <a:blip r:embed="rId6">
            <a:alphaModFix/>
          </a:blip>
          <a:srcRect b="0" l="0" r="0" t="0"/>
          <a:stretch/>
        </p:blipFill>
        <p:spPr>
          <a:xfrm>
            <a:off x="7367075" y="6438368"/>
            <a:ext cx="1082070" cy="252483"/>
          </a:xfrm>
          <a:prstGeom prst="rect">
            <a:avLst/>
          </a:prstGeom>
          <a:noFill/>
          <a:ln>
            <a:noFill/>
          </a:ln>
        </p:spPr>
      </p:pic>
      <p:cxnSp>
        <p:nvCxnSpPr>
          <p:cNvPr id="109" name="Google Shape;109;p19"/>
          <p:cNvCxnSpPr/>
          <p:nvPr/>
        </p:nvCxnSpPr>
        <p:spPr>
          <a:xfrm>
            <a:off x="7229925" y="6410087"/>
            <a:ext cx="0" cy="322803"/>
          </a:xfrm>
          <a:prstGeom prst="straightConnector1">
            <a:avLst/>
          </a:prstGeom>
          <a:noFill/>
          <a:ln cap="flat" cmpd="sng" w="9525">
            <a:solidFill>
              <a:schemeClr val="accent1"/>
            </a:solidFill>
            <a:prstDash val="solid"/>
            <a:miter lim="800000"/>
            <a:headEnd len="sm" w="sm" type="none"/>
            <a:tailEnd len="sm" w="sm" type="none"/>
          </a:ln>
        </p:spPr>
      </p:cxnSp>
      <p:pic>
        <p:nvPicPr>
          <p:cNvPr id="110" name="Google Shape;110;p19"/>
          <p:cNvPicPr preferRelativeResize="0"/>
          <p:nvPr/>
        </p:nvPicPr>
        <p:blipFill rotWithShape="1">
          <a:blip r:embed="rId7">
            <a:alphaModFix/>
          </a:blip>
          <a:srcRect b="0" l="0" r="0" t="0"/>
          <a:stretch/>
        </p:blipFill>
        <p:spPr>
          <a:xfrm>
            <a:off x="283567" y="430709"/>
            <a:ext cx="1779078" cy="735691"/>
          </a:xfrm>
          <a:prstGeom prst="rect">
            <a:avLst/>
          </a:prstGeom>
          <a:noFill/>
          <a:ln>
            <a:noFill/>
          </a:ln>
        </p:spPr>
      </p:pic>
      <p:pic>
        <p:nvPicPr>
          <p:cNvPr id="111" name="Google Shape;111;p19"/>
          <p:cNvPicPr preferRelativeResize="0"/>
          <p:nvPr/>
        </p:nvPicPr>
        <p:blipFill rotWithShape="1">
          <a:blip r:embed="rId8">
            <a:alphaModFix/>
          </a:blip>
          <a:srcRect b="0" l="0" r="0" t="0"/>
          <a:stretch/>
        </p:blipFill>
        <p:spPr>
          <a:xfrm>
            <a:off x="6769671" y="667512"/>
            <a:ext cx="1995087" cy="601750"/>
          </a:xfrm>
          <a:prstGeom prst="rect">
            <a:avLst/>
          </a:prstGeom>
          <a:noFill/>
          <a:ln>
            <a:noFill/>
          </a:ln>
        </p:spPr>
      </p:pic>
      <p:pic>
        <p:nvPicPr>
          <p:cNvPr id="112" name="Google Shape;112;p19"/>
          <p:cNvPicPr preferRelativeResize="0"/>
          <p:nvPr/>
        </p:nvPicPr>
        <p:blipFill rotWithShape="1">
          <a:blip r:embed="rId9">
            <a:alphaModFix/>
          </a:blip>
          <a:srcRect b="0" l="0" r="0" t="0"/>
          <a:stretch/>
        </p:blipFill>
        <p:spPr>
          <a:xfrm>
            <a:off x="7017833" y="343412"/>
            <a:ext cx="2095500" cy="291993"/>
          </a:xfrm>
          <a:prstGeom prst="rect">
            <a:avLst/>
          </a:prstGeom>
          <a:noFill/>
          <a:ln>
            <a:noFill/>
          </a:ln>
        </p:spPr>
      </p:pic>
      <p:sp>
        <p:nvSpPr>
          <p:cNvPr id="113" name="Google Shape;113;p19"/>
          <p:cNvSpPr txBox="1"/>
          <p:nvPr>
            <p:ph idx="12" type="sldNum"/>
          </p:nvPr>
        </p:nvSpPr>
        <p:spPr>
          <a:xfrm>
            <a:off x="8556784" y="6333134"/>
            <a:ext cx="548700" cy="5250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0" name="Shape 200"/>
        <p:cNvGrpSpPr/>
        <p:nvPr/>
      </p:nvGrpSpPr>
      <p:grpSpPr>
        <a:xfrm>
          <a:off x="0" y="0"/>
          <a:ext cx="0" cy="0"/>
          <a:chOff x="0" y="0"/>
          <a:chExt cx="0" cy="0"/>
        </a:xfrm>
      </p:grpSpPr>
      <p:pic>
        <p:nvPicPr>
          <p:cNvPr id="201" name="Google Shape;201;p28"/>
          <p:cNvPicPr preferRelativeResize="0"/>
          <p:nvPr/>
        </p:nvPicPr>
        <p:blipFill rotWithShape="1">
          <a:blip r:embed="rId3">
            <a:alphaModFix/>
          </a:blip>
          <a:srcRect b="0" l="0" r="0" t="0"/>
          <a:stretch/>
        </p:blipFill>
        <p:spPr>
          <a:xfrm>
            <a:off x="4269286" y="1433593"/>
            <a:ext cx="3990814" cy="3990814"/>
          </a:xfrm>
          <a:prstGeom prst="rect">
            <a:avLst/>
          </a:prstGeom>
          <a:noFill/>
          <a:ln>
            <a:noFill/>
          </a:ln>
        </p:spPr>
      </p:pic>
      <p:pic>
        <p:nvPicPr>
          <p:cNvPr id="202" name="Google Shape;202;p28"/>
          <p:cNvPicPr preferRelativeResize="0"/>
          <p:nvPr/>
        </p:nvPicPr>
        <p:blipFill rotWithShape="1">
          <a:blip r:embed="rId4">
            <a:alphaModFix/>
          </a:blip>
          <a:srcRect b="0" l="0" r="0" t="0"/>
          <a:stretch/>
        </p:blipFill>
        <p:spPr>
          <a:xfrm>
            <a:off x="271588" y="1316286"/>
            <a:ext cx="6949440" cy="445770"/>
          </a:xfrm>
          <a:prstGeom prst="rect">
            <a:avLst/>
          </a:prstGeom>
          <a:noFill/>
          <a:ln>
            <a:noFill/>
          </a:ln>
        </p:spPr>
      </p:pic>
      <p:pic>
        <p:nvPicPr>
          <p:cNvPr id="203" name="Google Shape;203;p28"/>
          <p:cNvPicPr preferRelativeResize="0"/>
          <p:nvPr/>
        </p:nvPicPr>
        <p:blipFill rotWithShape="1">
          <a:blip r:embed="rId5">
            <a:alphaModFix/>
          </a:blip>
          <a:srcRect b="0" l="0" r="0" t="0"/>
          <a:stretch/>
        </p:blipFill>
        <p:spPr>
          <a:xfrm>
            <a:off x="232627" y="2021869"/>
            <a:ext cx="4572000" cy="2933700"/>
          </a:xfrm>
          <a:prstGeom prst="rect">
            <a:avLst/>
          </a:prstGeom>
          <a:noFill/>
          <a:ln>
            <a:noFill/>
          </a:ln>
        </p:spPr>
      </p:pic>
      <p:pic>
        <p:nvPicPr>
          <p:cNvPr id="204" name="Google Shape;204;p28"/>
          <p:cNvPicPr preferRelativeResize="0"/>
          <p:nvPr/>
        </p:nvPicPr>
        <p:blipFill rotWithShape="1">
          <a:blip r:embed="rId6">
            <a:alphaModFix/>
          </a:blip>
          <a:srcRect b="0" l="0" r="0" t="0"/>
          <a:stretch/>
        </p:blipFill>
        <p:spPr>
          <a:xfrm>
            <a:off x="4388017" y="1316286"/>
            <a:ext cx="3745230" cy="711625"/>
          </a:xfrm>
          <a:prstGeom prst="rect">
            <a:avLst/>
          </a:prstGeom>
          <a:noFill/>
          <a:ln>
            <a:noFill/>
          </a:ln>
        </p:spPr>
      </p:pic>
      <p:sp>
        <p:nvSpPr>
          <p:cNvPr id="205" name="Google Shape;205;p28"/>
          <p:cNvSpPr txBox="1"/>
          <p:nvPr>
            <p:ph idx="12" type="sldNum"/>
          </p:nvPr>
        </p:nvSpPr>
        <p:spPr>
          <a:xfrm>
            <a:off x="8493775" y="6410064"/>
            <a:ext cx="548700" cy="2097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b="0" sz="1200">
              <a:solidFill>
                <a:srgbClr val="888888"/>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0" name="Shape 210"/>
        <p:cNvGrpSpPr/>
        <p:nvPr/>
      </p:nvGrpSpPr>
      <p:grpSpPr>
        <a:xfrm>
          <a:off x="0" y="0"/>
          <a:ext cx="0" cy="0"/>
          <a:chOff x="0" y="0"/>
          <a:chExt cx="0" cy="0"/>
        </a:xfrm>
      </p:grpSpPr>
      <p:pic>
        <p:nvPicPr>
          <p:cNvPr id="211" name="Google Shape;211;p29"/>
          <p:cNvPicPr preferRelativeResize="0"/>
          <p:nvPr/>
        </p:nvPicPr>
        <p:blipFill rotWithShape="1">
          <a:blip r:embed="rId3">
            <a:alphaModFix/>
          </a:blip>
          <a:srcRect b="0" l="0" r="0" t="0"/>
          <a:stretch/>
        </p:blipFill>
        <p:spPr>
          <a:xfrm>
            <a:off x="271588" y="1316286"/>
            <a:ext cx="6949440" cy="445770"/>
          </a:xfrm>
          <a:prstGeom prst="rect">
            <a:avLst/>
          </a:prstGeom>
          <a:noFill/>
          <a:ln>
            <a:noFill/>
          </a:ln>
        </p:spPr>
      </p:pic>
      <p:pic>
        <p:nvPicPr>
          <p:cNvPr id="212" name="Google Shape;212;p29"/>
          <p:cNvPicPr preferRelativeResize="0"/>
          <p:nvPr/>
        </p:nvPicPr>
        <p:blipFill rotWithShape="1">
          <a:blip r:embed="rId4">
            <a:alphaModFix/>
          </a:blip>
          <a:srcRect b="0" l="0" r="0" t="0"/>
          <a:stretch/>
        </p:blipFill>
        <p:spPr>
          <a:xfrm>
            <a:off x="303204" y="2075426"/>
            <a:ext cx="3444240" cy="3227070"/>
          </a:xfrm>
          <a:prstGeom prst="rect">
            <a:avLst/>
          </a:prstGeom>
          <a:noFill/>
          <a:ln>
            <a:noFill/>
          </a:ln>
        </p:spPr>
      </p:pic>
      <p:pic>
        <p:nvPicPr>
          <p:cNvPr id="213" name="Google Shape;213;p29"/>
          <p:cNvPicPr preferRelativeResize="0"/>
          <p:nvPr/>
        </p:nvPicPr>
        <p:blipFill rotWithShape="1">
          <a:blip r:embed="rId5">
            <a:alphaModFix/>
          </a:blip>
          <a:srcRect b="0" l="0" r="0" t="0"/>
          <a:stretch/>
        </p:blipFill>
        <p:spPr>
          <a:xfrm>
            <a:off x="4077785" y="2173706"/>
            <a:ext cx="4646972" cy="2991852"/>
          </a:xfrm>
          <a:prstGeom prst="rect">
            <a:avLst/>
          </a:prstGeom>
          <a:noFill/>
          <a:ln>
            <a:noFill/>
          </a:ln>
        </p:spPr>
      </p:pic>
      <p:sp>
        <p:nvSpPr>
          <p:cNvPr id="214" name="Google Shape;214;p29"/>
          <p:cNvSpPr txBox="1"/>
          <p:nvPr>
            <p:ph idx="12" type="sldNum"/>
          </p:nvPr>
        </p:nvSpPr>
        <p:spPr>
          <a:xfrm>
            <a:off x="8493775" y="6410064"/>
            <a:ext cx="548700" cy="2097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b="0" sz="1200">
              <a:solidFill>
                <a:srgbClr val="888888"/>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9" name="Shape 219"/>
        <p:cNvGrpSpPr/>
        <p:nvPr/>
      </p:nvGrpSpPr>
      <p:grpSpPr>
        <a:xfrm>
          <a:off x="0" y="0"/>
          <a:ext cx="0" cy="0"/>
          <a:chOff x="0" y="0"/>
          <a:chExt cx="0" cy="0"/>
        </a:xfrm>
      </p:grpSpPr>
      <p:pic>
        <p:nvPicPr>
          <p:cNvPr id="220" name="Google Shape;220;p30"/>
          <p:cNvPicPr preferRelativeResize="0"/>
          <p:nvPr/>
        </p:nvPicPr>
        <p:blipFill rotWithShape="1">
          <a:blip r:embed="rId3">
            <a:alphaModFix/>
          </a:blip>
          <a:srcRect b="0" l="0" r="0" t="0"/>
          <a:stretch/>
        </p:blipFill>
        <p:spPr>
          <a:xfrm>
            <a:off x="272724" y="1316286"/>
            <a:ext cx="8229600" cy="445770"/>
          </a:xfrm>
          <a:prstGeom prst="rect">
            <a:avLst/>
          </a:prstGeom>
          <a:noFill/>
          <a:ln>
            <a:noFill/>
          </a:ln>
        </p:spPr>
      </p:pic>
      <p:pic>
        <p:nvPicPr>
          <p:cNvPr id="221" name="Google Shape;221;p30"/>
          <p:cNvPicPr preferRelativeResize="0"/>
          <p:nvPr/>
        </p:nvPicPr>
        <p:blipFill rotWithShape="1">
          <a:blip r:embed="rId4">
            <a:alphaModFix/>
          </a:blip>
          <a:srcRect b="0" l="0" r="0" t="0"/>
          <a:stretch/>
        </p:blipFill>
        <p:spPr>
          <a:xfrm>
            <a:off x="365760" y="1920240"/>
            <a:ext cx="3452976" cy="4468563"/>
          </a:xfrm>
          <a:prstGeom prst="rect">
            <a:avLst/>
          </a:prstGeom>
          <a:noFill/>
          <a:ln cap="flat" cmpd="sng" w="9525">
            <a:solidFill>
              <a:schemeClr val="accent1"/>
            </a:solidFill>
            <a:prstDash val="solid"/>
            <a:round/>
            <a:headEnd len="sm" w="sm" type="none"/>
            <a:tailEnd len="sm" w="sm" type="none"/>
          </a:ln>
        </p:spPr>
      </p:pic>
      <p:sp>
        <p:nvSpPr>
          <p:cNvPr id="222" name="Google Shape;222;p30"/>
          <p:cNvSpPr txBox="1"/>
          <p:nvPr>
            <p:ph idx="12" type="sldNum"/>
          </p:nvPr>
        </p:nvSpPr>
        <p:spPr>
          <a:xfrm>
            <a:off x="8493775" y="6410064"/>
            <a:ext cx="548700" cy="2097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b="0" sz="1200">
              <a:solidFill>
                <a:srgbClr val="888888"/>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7" name="Shape 227"/>
        <p:cNvGrpSpPr/>
        <p:nvPr/>
      </p:nvGrpSpPr>
      <p:grpSpPr>
        <a:xfrm>
          <a:off x="0" y="0"/>
          <a:ext cx="0" cy="0"/>
          <a:chOff x="0" y="0"/>
          <a:chExt cx="0" cy="0"/>
        </a:xfrm>
      </p:grpSpPr>
      <p:pic>
        <p:nvPicPr>
          <p:cNvPr id="228" name="Google Shape;228;p31"/>
          <p:cNvPicPr preferRelativeResize="0"/>
          <p:nvPr/>
        </p:nvPicPr>
        <p:blipFill rotWithShape="1">
          <a:blip r:embed="rId3">
            <a:alphaModFix/>
          </a:blip>
          <a:srcRect b="0" l="0" r="0" t="0"/>
          <a:stretch/>
        </p:blipFill>
        <p:spPr>
          <a:xfrm>
            <a:off x="272724" y="1316286"/>
            <a:ext cx="8229600" cy="445770"/>
          </a:xfrm>
          <a:prstGeom prst="rect">
            <a:avLst/>
          </a:prstGeom>
          <a:noFill/>
          <a:ln>
            <a:noFill/>
          </a:ln>
        </p:spPr>
      </p:pic>
      <p:pic>
        <p:nvPicPr>
          <p:cNvPr id="229" name="Google Shape;229;p31"/>
          <p:cNvPicPr preferRelativeResize="0"/>
          <p:nvPr/>
        </p:nvPicPr>
        <p:blipFill rotWithShape="1">
          <a:blip r:embed="rId4">
            <a:alphaModFix/>
          </a:blip>
          <a:srcRect b="0" l="0" r="0" t="0"/>
          <a:stretch/>
        </p:blipFill>
        <p:spPr>
          <a:xfrm>
            <a:off x="376989" y="2075874"/>
            <a:ext cx="6438900" cy="3406140"/>
          </a:xfrm>
          <a:prstGeom prst="rect">
            <a:avLst/>
          </a:prstGeom>
          <a:noFill/>
          <a:ln>
            <a:noFill/>
          </a:ln>
        </p:spPr>
      </p:pic>
      <p:pic>
        <p:nvPicPr>
          <p:cNvPr id="230" name="Google Shape;230;p31"/>
          <p:cNvPicPr preferRelativeResize="0"/>
          <p:nvPr/>
        </p:nvPicPr>
        <p:blipFill rotWithShape="1">
          <a:blip r:embed="rId5">
            <a:alphaModFix/>
          </a:blip>
          <a:srcRect b="0" l="0" r="0" t="0"/>
          <a:stretch/>
        </p:blipFill>
        <p:spPr>
          <a:xfrm>
            <a:off x="15081" y="-59849"/>
            <a:ext cx="2190750" cy="137160"/>
          </a:xfrm>
          <a:prstGeom prst="rect">
            <a:avLst/>
          </a:prstGeom>
          <a:noFill/>
          <a:ln>
            <a:noFill/>
          </a:ln>
        </p:spPr>
      </p:pic>
      <p:sp>
        <p:nvSpPr>
          <p:cNvPr id="231" name="Google Shape;231;p31"/>
          <p:cNvSpPr txBox="1"/>
          <p:nvPr>
            <p:ph idx="12" type="sldNum"/>
          </p:nvPr>
        </p:nvSpPr>
        <p:spPr>
          <a:xfrm>
            <a:off x="8493775" y="6410064"/>
            <a:ext cx="548700" cy="2097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b="0" sz="1200">
              <a:solidFill>
                <a:srgbClr val="888888"/>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6" name="Shape 236"/>
        <p:cNvGrpSpPr/>
        <p:nvPr/>
      </p:nvGrpSpPr>
      <p:grpSpPr>
        <a:xfrm>
          <a:off x="0" y="0"/>
          <a:ext cx="0" cy="0"/>
          <a:chOff x="0" y="0"/>
          <a:chExt cx="0" cy="0"/>
        </a:xfrm>
      </p:grpSpPr>
      <p:pic>
        <p:nvPicPr>
          <p:cNvPr id="237" name="Google Shape;237;p32"/>
          <p:cNvPicPr preferRelativeResize="0"/>
          <p:nvPr/>
        </p:nvPicPr>
        <p:blipFill rotWithShape="1">
          <a:blip r:embed="rId3">
            <a:alphaModFix/>
          </a:blip>
          <a:srcRect b="0" l="0" r="0" t="0"/>
          <a:stretch/>
        </p:blipFill>
        <p:spPr>
          <a:xfrm>
            <a:off x="271588" y="1316286"/>
            <a:ext cx="6949440" cy="445770"/>
          </a:xfrm>
          <a:prstGeom prst="rect">
            <a:avLst/>
          </a:prstGeom>
          <a:noFill/>
          <a:ln>
            <a:noFill/>
          </a:ln>
        </p:spPr>
      </p:pic>
      <p:pic>
        <p:nvPicPr>
          <p:cNvPr id="238" name="Google Shape;238;p32"/>
          <p:cNvPicPr preferRelativeResize="0"/>
          <p:nvPr/>
        </p:nvPicPr>
        <p:blipFill rotWithShape="1">
          <a:blip r:embed="rId4">
            <a:alphaModFix/>
          </a:blip>
          <a:srcRect b="0" l="0" r="0" t="0"/>
          <a:stretch/>
        </p:blipFill>
        <p:spPr>
          <a:xfrm>
            <a:off x="269716" y="2118978"/>
            <a:ext cx="4000500" cy="2857500"/>
          </a:xfrm>
          <a:prstGeom prst="rect">
            <a:avLst/>
          </a:prstGeom>
          <a:noFill/>
          <a:ln>
            <a:noFill/>
          </a:ln>
        </p:spPr>
      </p:pic>
      <p:pic>
        <p:nvPicPr>
          <p:cNvPr id="239" name="Google Shape;239;p32"/>
          <p:cNvPicPr preferRelativeResize="0"/>
          <p:nvPr/>
        </p:nvPicPr>
        <p:blipFill rotWithShape="1">
          <a:blip r:embed="rId5">
            <a:alphaModFix/>
          </a:blip>
          <a:srcRect b="0" l="0" r="0" t="0"/>
          <a:stretch/>
        </p:blipFill>
        <p:spPr>
          <a:xfrm>
            <a:off x="-187009" y="2805315"/>
            <a:ext cx="3147060" cy="2183130"/>
          </a:xfrm>
          <a:prstGeom prst="rect">
            <a:avLst/>
          </a:prstGeom>
          <a:noFill/>
          <a:ln>
            <a:noFill/>
          </a:ln>
        </p:spPr>
      </p:pic>
      <p:pic>
        <p:nvPicPr>
          <p:cNvPr id="240" name="Google Shape;240;p32"/>
          <p:cNvPicPr preferRelativeResize="0"/>
          <p:nvPr/>
        </p:nvPicPr>
        <p:blipFill rotWithShape="1">
          <a:blip r:embed="rId6">
            <a:alphaModFix/>
          </a:blip>
          <a:srcRect b="0" l="0" r="0" t="0"/>
          <a:stretch/>
        </p:blipFill>
        <p:spPr>
          <a:xfrm>
            <a:off x="1825918" y="2805315"/>
            <a:ext cx="4392930" cy="2183130"/>
          </a:xfrm>
          <a:prstGeom prst="rect">
            <a:avLst/>
          </a:prstGeom>
          <a:noFill/>
          <a:ln>
            <a:noFill/>
          </a:ln>
        </p:spPr>
      </p:pic>
      <p:pic>
        <p:nvPicPr>
          <p:cNvPr id="241" name="Google Shape;241;p32"/>
          <p:cNvPicPr preferRelativeResize="0"/>
          <p:nvPr/>
        </p:nvPicPr>
        <p:blipFill rotWithShape="1">
          <a:blip r:embed="rId7">
            <a:alphaModFix/>
          </a:blip>
          <a:srcRect b="0" l="0" r="0" t="0"/>
          <a:stretch/>
        </p:blipFill>
        <p:spPr>
          <a:xfrm>
            <a:off x="362248" y="3861110"/>
            <a:ext cx="4174872" cy="2191800"/>
          </a:xfrm>
          <a:prstGeom prst="rect">
            <a:avLst/>
          </a:prstGeom>
          <a:noFill/>
          <a:ln>
            <a:noFill/>
          </a:ln>
        </p:spPr>
      </p:pic>
      <p:sp>
        <p:nvSpPr>
          <p:cNvPr id="242" name="Google Shape;242;p32"/>
          <p:cNvSpPr txBox="1"/>
          <p:nvPr>
            <p:ph idx="12" type="sldNum"/>
          </p:nvPr>
        </p:nvSpPr>
        <p:spPr>
          <a:xfrm>
            <a:off x="8493775" y="6410064"/>
            <a:ext cx="548700" cy="2097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b="0" sz="1200">
              <a:solidFill>
                <a:srgbClr val="888888"/>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7" name="Shape 247"/>
        <p:cNvGrpSpPr/>
        <p:nvPr/>
      </p:nvGrpSpPr>
      <p:grpSpPr>
        <a:xfrm>
          <a:off x="0" y="0"/>
          <a:ext cx="0" cy="0"/>
          <a:chOff x="0" y="0"/>
          <a:chExt cx="0" cy="0"/>
        </a:xfrm>
      </p:grpSpPr>
      <p:pic>
        <p:nvPicPr>
          <p:cNvPr id="248" name="Google Shape;248;p33"/>
          <p:cNvPicPr preferRelativeResize="0"/>
          <p:nvPr/>
        </p:nvPicPr>
        <p:blipFill rotWithShape="1">
          <a:blip r:embed="rId3">
            <a:alphaModFix/>
          </a:blip>
          <a:srcRect b="0" l="0" r="0" t="0"/>
          <a:stretch/>
        </p:blipFill>
        <p:spPr>
          <a:xfrm>
            <a:off x="269415" y="1316286"/>
            <a:ext cx="7570470" cy="830580"/>
          </a:xfrm>
          <a:prstGeom prst="rect">
            <a:avLst/>
          </a:prstGeom>
          <a:noFill/>
          <a:ln>
            <a:noFill/>
          </a:ln>
        </p:spPr>
      </p:pic>
      <p:pic>
        <p:nvPicPr>
          <p:cNvPr id="249" name="Google Shape;249;p33"/>
          <p:cNvPicPr preferRelativeResize="0"/>
          <p:nvPr/>
        </p:nvPicPr>
        <p:blipFill rotWithShape="1">
          <a:blip r:embed="rId4">
            <a:alphaModFix/>
          </a:blip>
          <a:srcRect b="0" l="0" r="0" t="0"/>
          <a:stretch/>
        </p:blipFill>
        <p:spPr>
          <a:xfrm>
            <a:off x="394171" y="2612399"/>
            <a:ext cx="4858478" cy="2429240"/>
          </a:xfrm>
          <a:prstGeom prst="rect">
            <a:avLst/>
          </a:prstGeom>
          <a:noFill/>
          <a:ln>
            <a:noFill/>
          </a:ln>
        </p:spPr>
      </p:pic>
      <p:sp>
        <p:nvSpPr>
          <p:cNvPr id="250" name="Google Shape;250;p33"/>
          <p:cNvSpPr txBox="1"/>
          <p:nvPr>
            <p:ph idx="12" type="sldNum"/>
          </p:nvPr>
        </p:nvSpPr>
        <p:spPr>
          <a:xfrm>
            <a:off x="8493775" y="6410064"/>
            <a:ext cx="548700" cy="2097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b="0" sz="1200">
              <a:solidFill>
                <a:srgbClr val="888888"/>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5" name="Shape 255"/>
        <p:cNvGrpSpPr/>
        <p:nvPr/>
      </p:nvGrpSpPr>
      <p:grpSpPr>
        <a:xfrm>
          <a:off x="0" y="0"/>
          <a:ext cx="0" cy="0"/>
          <a:chOff x="0" y="0"/>
          <a:chExt cx="0" cy="0"/>
        </a:xfrm>
      </p:grpSpPr>
      <p:pic>
        <p:nvPicPr>
          <p:cNvPr id="256" name="Google Shape;256;p34"/>
          <p:cNvPicPr preferRelativeResize="0"/>
          <p:nvPr/>
        </p:nvPicPr>
        <p:blipFill rotWithShape="1">
          <a:blip r:embed="rId3">
            <a:alphaModFix/>
          </a:blip>
          <a:srcRect b="0" l="0" r="0" t="0"/>
          <a:stretch/>
        </p:blipFill>
        <p:spPr>
          <a:xfrm>
            <a:off x="265506" y="1316285"/>
            <a:ext cx="5516880" cy="1043940"/>
          </a:xfrm>
          <a:prstGeom prst="rect">
            <a:avLst/>
          </a:prstGeom>
          <a:noFill/>
          <a:ln>
            <a:noFill/>
          </a:ln>
        </p:spPr>
      </p:pic>
      <p:pic>
        <p:nvPicPr>
          <p:cNvPr id="257" name="Google Shape;257;p34"/>
          <p:cNvPicPr preferRelativeResize="0"/>
          <p:nvPr/>
        </p:nvPicPr>
        <p:blipFill rotWithShape="1">
          <a:blip r:embed="rId4">
            <a:alphaModFix/>
          </a:blip>
          <a:srcRect b="0" l="0" r="0" t="0"/>
          <a:stretch/>
        </p:blipFill>
        <p:spPr>
          <a:xfrm>
            <a:off x="269717" y="2410410"/>
            <a:ext cx="4305300" cy="3848100"/>
          </a:xfrm>
          <a:prstGeom prst="rect">
            <a:avLst/>
          </a:prstGeom>
          <a:noFill/>
          <a:ln>
            <a:noFill/>
          </a:ln>
        </p:spPr>
      </p:pic>
      <p:pic>
        <p:nvPicPr>
          <p:cNvPr id="258" name="Google Shape;258;p34"/>
          <p:cNvPicPr preferRelativeResize="0"/>
          <p:nvPr/>
        </p:nvPicPr>
        <p:blipFill rotWithShape="1">
          <a:blip r:embed="rId5">
            <a:alphaModFix/>
          </a:blip>
          <a:srcRect b="0" l="0" r="0" t="0"/>
          <a:stretch/>
        </p:blipFill>
        <p:spPr>
          <a:xfrm>
            <a:off x="4567960" y="2173705"/>
            <a:ext cx="4509094" cy="3224464"/>
          </a:xfrm>
          <a:prstGeom prst="rect">
            <a:avLst/>
          </a:prstGeom>
          <a:noFill/>
          <a:ln>
            <a:noFill/>
          </a:ln>
        </p:spPr>
      </p:pic>
      <p:sp>
        <p:nvSpPr>
          <p:cNvPr id="259" name="Google Shape;259;p34"/>
          <p:cNvSpPr txBox="1"/>
          <p:nvPr>
            <p:ph idx="12" type="sldNum"/>
          </p:nvPr>
        </p:nvSpPr>
        <p:spPr>
          <a:xfrm>
            <a:off x="8493775" y="6410064"/>
            <a:ext cx="548700" cy="2097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b="1" lang="en" sz="1100">
                <a:solidFill>
                  <a:srgbClr val="434343"/>
                </a:solidFill>
              </a:rPr>
              <a:t>‹#›</a:t>
            </a:fld>
            <a:endParaRPr b="0" sz="1200">
              <a:solidFill>
                <a:srgbClr val="888888"/>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4" name="Shape 264"/>
        <p:cNvGrpSpPr/>
        <p:nvPr/>
      </p:nvGrpSpPr>
      <p:grpSpPr>
        <a:xfrm>
          <a:off x="0" y="0"/>
          <a:ext cx="0" cy="0"/>
          <a:chOff x="0" y="0"/>
          <a:chExt cx="0" cy="0"/>
        </a:xfrm>
      </p:grpSpPr>
      <p:pic>
        <p:nvPicPr>
          <p:cNvPr id="265" name="Google Shape;265;p35"/>
          <p:cNvPicPr preferRelativeResize="0"/>
          <p:nvPr/>
        </p:nvPicPr>
        <p:blipFill rotWithShape="1">
          <a:blip r:embed="rId3">
            <a:alphaModFix/>
          </a:blip>
          <a:srcRect b="0" l="0" r="0" t="0"/>
          <a:stretch/>
        </p:blipFill>
        <p:spPr>
          <a:xfrm>
            <a:off x="265506" y="1316285"/>
            <a:ext cx="5516880" cy="1043940"/>
          </a:xfrm>
          <a:prstGeom prst="rect">
            <a:avLst/>
          </a:prstGeom>
          <a:noFill/>
          <a:ln>
            <a:noFill/>
          </a:ln>
        </p:spPr>
      </p:pic>
      <p:grpSp>
        <p:nvGrpSpPr>
          <p:cNvPr id="266" name="Google Shape;266;p35"/>
          <p:cNvGrpSpPr/>
          <p:nvPr/>
        </p:nvGrpSpPr>
        <p:grpSpPr>
          <a:xfrm>
            <a:off x="266107" y="2450515"/>
            <a:ext cx="6301740" cy="4358640"/>
            <a:chOff x="317500" y="317500"/>
            <a:chExt cx="6301740" cy="4358640"/>
          </a:xfrm>
        </p:grpSpPr>
        <p:pic>
          <p:nvPicPr>
            <p:cNvPr id="267" name="Google Shape;267;p35"/>
            <p:cNvPicPr preferRelativeResize="0"/>
            <p:nvPr/>
          </p:nvPicPr>
          <p:blipFill rotWithShape="1">
            <a:blip r:embed="rId4">
              <a:alphaModFix/>
            </a:blip>
            <a:srcRect b="0" l="0" r="0" t="0"/>
            <a:stretch/>
          </p:blipFill>
          <p:spPr>
            <a:xfrm>
              <a:off x="317500" y="317500"/>
              <a:ext cx="6301740" cy="4358640"/>
            </a:xfrm>
            <a:prstGeom prst="rect">
              <a:avLst/>
            </a:prstGeom>
            <a:noFill/>
            <a:ln>
              <a:noFill/>
            </a:ln>
          </p:spPr>
        </p:pic>
        <p:sp>
          <p:nvSpPr>
            <p:cNvPr id="268" name="Google Shape;268;p35"/>
            <p:cNvSpPr/>
            <p:nvPr/>
          </p:nvSpPr>
          <p:spPr>
            <a:xfrm>
              <a:off x="317500" y="317500"/>
              <a:ext cx="6301740" cy="4358640"/>
            </a:xfrm>
            <a:prstGeom prst="rect">
              <a:avLst/>
            </a:prstGeom>
            <a:solidFill>
              <a:schemeClr val="accent1">
                <a:alpha val="0"/>
              </a:schemeClr>
            </a:solidFill>
            <a:ln cap="flat" cmpd="sng" w="12700">
              <a:solidFill>
                <a:srgbClr val="31538F">
                  <a:alpha val="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269" name="Google Shape;269;p35"/>
          <p:cNvSpPr txBox="1"/>
          <p:nvPr>
            <p:ph idx="12" type="sldNum"/>
          </p:nvPr>
        </p:nvSpPr>
        <p:spPr>
          <a:xfrm>
            <a:off x="8493775" y="6410064"/>
            <a:ext cx="548700" cy="2097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b="0" sz="1200">
              <a:solidFill>
                <a:srgbClr val="888888"/>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6"/>
                                        </p:tgtEl>
                                        <p:attrNameLst>
                                          <p:attrName>style.visibility</p:attrName>
                                        </p:attrNameLst>
                                      </p:cBhvr>
                                      <p:to>
                                        <p:strVal val="visible"/>
                                      </p:to>
                                    </p:set>
                                    <p:animEffect filter="fade" transition="in">
                                      <p:cBhvr>
                                        <p:cTn dur="500"/>
                                        <p:tgtEl>
                                          <p:spTgt spid="2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4" name="Shape 274"/>
        <p:cNvGrpSpPr/>
        <p:nvPr/>
      </p:nvGrpSpPr>
      <p:grpSpPr>
        <a:xfrm>
          <a:off x="0" y="0"/>
          <a:ext cx="0" cy="0"/>
          <a:chOff x="0" y="0"/>
          <a:chExt cx="0" cy="0"/>
        </a:xfrm>
      </p:grpSpPr>
      <p:pic>
        <p:nvPicPr>
          <p:cNvPr id="275" name="Google Shape;275;p36"/>
          <p:cNvPicPr preferRelativeResize="0"/>
          <p:nvPr/>
        </p:nvPicPr>
        <p:blipFill rotWithShape="1">
          <a:blip r:embed="rId3">
            <a:alphaModFix/>
          </a:blip>
          <a:srcRect b="0" l="0" r="0" t="0"/>
          <a:stretch/>
        </p:blipFill>
        <p:spPr>
          <a:xfrm>
            <a:off x="271588" y="1316286"/>
            <a:ext cx="6949440" cy="445770"/>
          </a:xfrm>
          <a:prstGeom prst="rect">
            <a:avLst/>
          </a:prstGeom>
          <a:noFill/>
          <a:ln>
            <a:noFill/>
          </a:ln>
        </p:spPr>
      </p:pic>
      <p:pic>
        <p:nvPicPr>
          <p:cNvPr id="276" name="Google Shape;276;p36"/>
          <p:cNvPicPr preferRelativeResize="0"/>
          <p:nvPr/>
        </p:nvPicPr>
        <p:blipFill rotWithShape="1">
          <a:blip r:embed="rId4">
            <a:alphaModFix/>
          </a:blip>
          <a:srcRect b="0" l="0" r="0" t="0"/>
          <a:stretch/>
        </p:blipFill>
        <p:spPr>
          <a:xfrm>
            <a:off x="267265" y="2084329"/>
            <a:ext cx="5855970" cy="3787140"/>
          </a:xfrm>
          <a:prstGeom prst="rect">
            <a:avLst/>
          </a:prstGeom>
          <a:noFill/>
          <a:ln>
            <a:noFill/>
          </a:ln>
        </p:spPr>
      </p:pic>
      <p:sp>
        <p:nvSpPr>
          <p:cNvPr id="277" name="Google Shape;277;p36"/>
          <p:cNvSpPr txBox="1"/>
          <p:nvPr>
            <p:ph idx="12" type="sldNum"/>
          </p:nvPr>
        </p:nvSpPr>
        <p:spPr>
          <a:xfrm>
            <a:off x="8493775" y="6410064"/>
            <a:ext cx="548700" cy="2097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b="0" sz="1200">
              <a:solidFill>
                <a:srgbClr val="888888"/>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1" name="Shape 281"/>
        <p:cNvGrpSpPr/>
        <p:nvPr/>
      </p:nvGrpSpPr>
      <p:grpSpPr>
        <a:xfrm>
          <a:off x="0" y="0"/>
          <a:ext cx="0" cy="0"/>
          <a:chOff x="0" y="0"/>
          <a:chExt cx="0" cy="0"/>
        </a:xfrm>
      </p:grpSpPr>
      <p:pic>
        <p:nvPicPr>
          <p:cNvPr id="282" name="Google Shape;282;p37"/>
          <p:cNvPicPr preferRelativeResize="0"/>
          <p:nvPr/>
        </p:nvPicPr>
        <p:blipFill rotWithShape="1">
          <a:blip r:embed="rId3">
            <a:alphaModFix/>
          </a:blip>
          <a:srcRect b="0" l="0" r="0" t="0"/>
          <a:stretch/>
        </p:blipFill>
        <p:spPr>
          <a:xfrm>
            <a:off x="0" y="3370722"/>
            <a:ext cx="9144000" cy="449580"/>
          </a:xfrm>
          <a:prstGeom prst="rect">
            <a:avLst/>
          </a:prstGeom>
          <a:noFill/>
          <a:ln>
            <a:noFill/>
          </a:ln>
        </p:spPr>
      </p:pic>
      <p:sp>
        <p:nvSpPr>
          <p:cNvPr id="283" name="Google Shape;283;p37"/>
          <p:cNvSpPr txBox="1"/>
          <p:nvPr>
            <p:ph idx="12" type="sldNum"/>
          </p:nvPr>
        </p:nvSpPr>
        <p:spPr>
          <a:xfrm>
            <a:off x="8556784" y="6333134"/>
            <a:ext cx="548700" cy="5250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7" name="Shape 117"/>
        <p:cNvGrpSpPr/>
        <p:nvPr/>
      </p:nvGrpSpPr>
      <p:grpSpPr>
        <a:xfrm>
          <a:off x="0" y="0"/>
          <a:ext cx="0" cy="0"/>
          <a:chOff x="0" y="0"/>
          <a:chExt cx="0" cy="0"/>
        </a:xfrm>
      </p:grpSpPr>
      <p:pic>
        <p:nvPicPr>
          <p:cNvPr id="118" name="Google Shape;118;p20"/>
          <p:cNvPicPr preferRelativeResize="0"/>
          <p:nvPr/>
        </p:nvPicPr>
        <p:blipFill rotWithShape="1">
          <a:blip r:embed="rId3">
            <a:alphaModFix/>
          </a:blip>
          <a:srcRect b="0" l="0" r="0" t="0"/>
          <a:stretch/>
        </p:blipFill>
        <p:spPr>
          <a:xfrm>
            <a:off x="0" y="3370722"/>
            <a:ext cx="9144000" cy="449580"/>
          </a:xfrm>
          <a:prstGeom prst="rect">
            <a:avLst/>
          </a:prstGeom>
          <a:noFill/>
          <a:ln>
            <a:noFill/>
          </a:ln>
        </p:spPr>
      </p:pic>
      <p:sp>
        <p:nvSpPr>
          <p:cNvPr id="119" name="Google Shape;119;p20"/>
          <p:cNvSpPr txBox="1"/>
          <p:nvPr>
            <p:ph idx="12" type="sldNum"/>
          </p:nvPr>
        </p:nvSpPr>
        <p:spPr>
          <a:xfrm>
            <a:off x="8556784" y="6333134"/>
            <a:ext cx="548700" cy="5250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8" name="Shape 288"/>
        <p:cNvGrpSpPr/>
        <p:nvPr/>
      </p:nvGrpSpPr>
      <p:grpSpPr>
        <a:xfrm>
          <a:off x="0" y="0"/>
          <a:ext cx="0" cy="0"/>
          <a:chOff x="0" y="0"/>
          <a:chExt cx="0" cy="0"/>
        </a:xfrm>
      </p:grpSpPr>
      <p:pic>
        <p:nvPicPr>
          <p:cNvPr id="289" name="Google Shape;289;p38"/>
          <p:cNvPicPr preferRelativeResize="0"/>
          <p:nvPr/>
        </p:nvPicPr>
        <p:blipFill rotWithShape="1">
          <a:blip r:embed="rId3">
            <a:alphaModFix/>
          </a:blip>
          <a:srcRect b="0" l="0" r="0" t="0"/>
          <a:stretch/>
        </p:blipFill>
        <p:spPr>
          <a:xfrm>
            <a:off x="5183469" y="1735158"/>
            <a:ext cx="3437744" cy="2578308"/>
          </a:xfrm>
          <a:prstGeom prst="rect">
            <a:avLst/>
          </a:prstGeom>
          <a:noFill/>
          <a:ln>
            <a:noFill/>
          </a:ln>
        </p:spPr>
      </p:pic>
      <p:pic>
        <p:nvPicPr>
          <p:cNvPr id="290" name="Google Shape;290;p38"/>
          <p:cNvPicPr preferRelativeResize="0"/>
          <p:nvPr/>
        </p:nvPicPr>
        <p:blipFill rotWithShape="1">
          <a:blip r:embed="rId4">
            <a:alphaModFix/>
          </a:blip>
          <a:srcRect b="0" l="0" r="0" t="0"/>
          <a:stretch/>
        </p:blipFill>
        <p:spPr>
          <a:xfrm>
            <a:off x="271588" y="1316286"/>
            <a:ext cx="6949440" cy="445770"/>
          </a:xfrm>
          <a:prstGeom prst="rect">
            <a:avLst/>
          </a:prstGeom>
          <a:noFill/>
          <a:ln>
            <a:noFill/>
          </a:ln>
        </p:spPr>
      </p:pic>
      <p:pic>
        <p:nvPicPr>
          <p:cNvPr id="291" name="Google Shape;291;p38"/>
          <p:cNvPicPr preferRelativeResize="0"/>
          <p:nvPr/>
        </p:nvPicPr>
        <p:blipFill rotWithShape="1">
          <a:blip r:embed="rId5">
            <a:alphaModFix/>
          </a:blip>
          <a:srcRect b="0" l="0" r="0" t="0"/>
          <a:stretch/>
        </p:blipFill>
        <p:spPr>
          <a:xfrm>
            <a:off x="269625" y="2076307"/>
            <a:ext cx="4537710" cy="3787140"/>
          </a:xfrm>
          <a:prstGeom prst="rect">
            <a:avLst/>
          </a:prstGeom>
          <a:noFill/>
          <a:ln>
            <a:noFill/>
          </a:ln>
        </p:spPr>
      </p:pic>
      <p:sp>
        <p:nvSpPr>
          <p:cNvPr id="292" name="Google Shape;292;p38"/>
          <p:cNvSpPr txBox="1"/>
          <p:nvPr>
            <p:ph idx="12" type="sldNum"/>
          </p:nvPr>
        </p:nvSpPr>
        <p:spPr>
          <a:xfrm>
            <a:off x="8493775" y="6410064"/>
            <a:ext cx="548700" cy="2097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b="0" sz="1200">
              <a:solidFill>
                <a:srgbClr val="888888"/>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7" name="Shape 297"/>
        <p:cNvGrpSpPr/>
        <p:nvPr/>
      </p:nvGrpSpPr>
      <p:grpSpPr>
        <a:xfrm>
          <a:off x="0" y="0"/>
          <a:ext cx="0" cy="0"/>
          <a:chOff x="0" y="0"/>
          <a:chExt cx="0" cy="0"/>
        </a:xfrm>
      </p:grpSpPr>
      <p:pic>
        <p:nvPicPr>
          <p:cNvPr id="298" name="Google Shape;298;p39"/>
          <p:cNvPicPr preferRelativeResize="0"/>
          <p:nvPr/>
        </p:nvPicPr>
        <p:blipFill rotWithShape="1">
          <a:blip r:embed="rId3">
            <a:alphaModFix/>
          </a:blip>
          <a:srcRect b="0" l="0" r="0" t="0"/>
          <a:stretch/>
        </p:blipFill>
        <p:spPr>
          <a:xfrm>
            <a:off x="271588" y="1316286"/>
            <a:ext cx="6949440" cy="445770"/>
          </a:xfrm>
          <a:prstGeom prst="rect">
            <a:avLst/>
          </a:prstGeom>
          <a:noFill/>
          <a:ln>
            <a:noFill/>
          </a:ln>
        </p:spPr>
      </p:pic>
      <p:pic>
        <p:nvPicPr>
          <p:cNvPr id="299" name="Google Shape;299;p39"/>
          <p:cNvPicPr preferRelativeResize="0"/>
          <p:nvPr/>
        </p:nvPicPr>
        <p:blipFill rotWithShape="1">
          <a:blip r:embed="rId4">
            <a:alphaModFix/>
          </a:blip>
          <a:srcRect b="0" l="0" r="0" t="0"/>
          <a:stretch/>
        </p:blipFill>
        <p:spPr>
          <a:xfrm>
            <a:off x="268922" y="2122404"/>
            <a:ext cx="5067300" cy="941070"/>
          </a:xfrm>
          <a:prstGeom prst="rect">
            <a:avLst/>
          </a:prstGeom>
          <a:noFill/>
          <a:ln>
            <a:noFill/>
          </a:ln>
        </p:spPr>
      </p:pic>
      <p:grpSp>
        <p:nvGrpSpPr>
          <p:cNvPr id="300" name="Google Shape;300;p39"/>
          <p:cNvGrpSpPr/>
          <p:nvPr/>
        </p:nvGrpSpPr>
        <p:grpSpPr>
          <a:xfrm>
            <a:off x="347847" y="3508909"/>
            <a:ext cx="4610100" cy="2350770"/>
            <a:chOff x="317500" y="317500"/>
            <a:chExt cx="4610100" cy="2350770"/>
          </a:xfrm>
        </p:grpSpPr>
        <p:pic>
          <p:nvPicPr>
            <p:cNvPr id="301" name="Google Shape;301;p39"/>
            <p:cNvPicPr preferRelativeResize="0"/>
            <p:nvPr/>
          </p:nvPicPr>
          <p:blipFill rotWithShape="1">
            <a:blip r:embed="rId5">
              <a:alphaModFix/>
            </a:blip>
            <a:srcRect b="0" l="0" r="0" t="0"/>
            <a:stretch/>
          </p:blipFill>
          <p:spPr>
            <a:xfrm>
              <a:off x="317500" y="317500"/>
              <a:ext cx="4610100" cy="2350770"/>
            </a:xfrm>
            <a:prstGeom prst="rect">
              <a:avLst/>
            </a:prstGeom>
            <a:noFill/>
            <a:ln>
              <a:noFill/>
            </a:ln>
          </p:spPr>
        </p:pic>
        <p:sp>
          <p:nvSpPr>
            <p:cNvPr id="302" name="Google Shape;302;p39"/>
            <p:cNvSpPr/>
            <p:nvPr/>
          </p:nvSpPr>
          <p:spPr>
            <a:xfrm>
              <a:off x="317500" y="317500"/>
              <a:ext cx="4610100" cy="2350770"/>
            </a:xfrm>
            <a:prstGeom prst="rect">
              <a:avLst/>
            </a:prstGeom>
            <a:solidFill>
              <a:schemeClr val="accent1">
                <a:alpha val="0"/>
              </a:schemeClr>
            </a:solidFill>
            <a:ln cap="flat" cmpd="sng" w="12700">
              <a:solidFill>
                <a:srgbClr val="31538F">
                  <a:alpha val="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pic>
        <p:nvPicPr>
          <p:cNvPr id="303" name="Google Shape;303;p39"/>
          <p:cNvPicPr preferRelativeResize="0"/>
          <p:nvPr/>
        </p:nvPicPr>
        <p:blipFill rotWithShape="1">
          <a:blip r:embed="rId6">
            <a:alphaModFix/>
          </a:blip>
          <a:srcRect b="0" l="0" r="0" t="0"/>
          <a:stretch/>
        </p:blipFill>
        <p:spPr>
          <a:xfrm>
            <a:off x="5131651" y="3477126"/>
            <a:ext cx="3749839" cy="2426366"/>
          </a:xfrm>
          <a:prstGeom prst="rect">
            <a:avLst/>
          </a:prstGeom>
          <a:noFill/>
          <a:ln>
            <a:noFill/>
          </a:ln>
        </p:spPr>
      </p:pic>
      <p:sp>
        <p:nvSpPr>
          <p:cNvPr id="304" name="Google Shape;304;p39"/>
          <p:cNvSpPr txBox="1"/>
          <p:nvPr>
            <p:ph idx="12" type="sldNum"/>
          </p:nvPr>
        </p:nvSpPr>
        <p:spPr>
          <a:xfrm>
            <a:off x="8493775" y="6410064"/>
            <a:ext cx="548700" cy="2097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b="0" sz="1200">
              <a:solidFill>
                <a:srgbClr val="888888"/>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0"/>
                                        </p:tgtEl>
                                        <p:attrNameLst>
                                          <p:attrName>style.visibility</p:attrName>
                                        </p:attrNameLst>
                                      </p:cBhvr>
                                      <p:to>
                                        <p:strVal val="visible"/>
                                      </p:to>
                                    </p:set>
                                    <p:animEffect filter="fade" transition="in">
                                      <p:cBhvr>
                                        <p:cTn dur="500"/>
                                        <p:tgtEl>
                                          <p:spTgt spid="3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9" name="Shape 309"/>
        <p:cNvGrpSpPr/>
        <p:nvPr/>
      </p:nvGrpSpPr>
      <p:grpSpPr>
        <a:xfrm>
          <a:off x="0" y="0"/>
          <a:ext cx="0" cy="0"/>
          <a:chOff x="0" y="0"/>
          <a:chExt cx="0" cy="0"/>
        </a:xfrm>
      </p:grpSpPr>
      <p:pic>
        <p:nvPicPr>
          <p:cNvPr id="310" name="Google Shape;310;p40"/>
          <p:cNvPicPr preferRelativeResize="0"/>
          <p:nvPr/>
        </p:nvPicPr>
        <p:blipFill rotWithShape="1">
          <a:blip r:embed="rId3">
            <a:alphaModFix/>
          </a:blip>
          <a:srcRect b="0" l="0" r="0" t="0"/>
          <a:stretch/>
        </p:blipFill>
        <p:spPr>
          <a:xfrm>
            <a:off x="271588" y="1316286"/>
            <a:ext cx="6949440" cy="445770"/>
          </a:xfrm>
          <a:prstGeom prst="rect">
            <a:avLst/>
          </a:prstGeom>
          <a:noFill/>
          <a:ln>
            <a:noFill/>
          </a:ln>
        </p:spPr>
      </p:pic>
      <p:pic>
        <p:nvPicPr>
          <p:cNvPr id="311" name="Google Shape;311;p40"/>
          <p:cNvPicPr preferRelativeResize="0"/>
          <p:nvPr/>
        </p:nvPicPr>
        <p:blipFill rotWithShape="1">
          <a:blip r:embed="rId4">
            <a:alphaModFix/>
          </a:blip>
          <a:srcRect b="0" l="0" r="0" t="0"/>
          <a:stretch/>
        </p:blipFill>
        <p:spPr>
          <a:xfrm>
            <a:off x="351257" y="1935015"/>
            <a:ext cx="3825240" cy="2084070"/>
          </a:xfrm>
          <a:prstGeom prst="rect">
            <a:avLst/>
          </a:prstGeom>
          <a:noFill/>
          <a:ln>
            <a:noFill/>
          </a:ln>
        </p:spPr>
      </p:pic>
      <p:pic>
        <p:nvPicPr>
          <p:cNvPr id="312" name="Google Shape;312;p40"/>
          <p:cNvPicPr preferRelativeResize="0"/>
          <p:nvPr/>
        </p:nvPicPr>
        <p:blipFill rotWithShape="1">
          <a:blip r:embed="rId5">
            <a:alphaModFix/>
          </a:blip>
          <a:srcRect b="0" l="0" r="0" t="0"/>
          <a:stretch/>
        </p:blipFill>
        <p:spPr>
          <a:xfrm>
            <a:off x="4323583" y="1935014"/>
            <a:ext cx="3821430" cy="2084070"/>
          </a:xfrm>
          <a:prstGeom prst="rect">
            <a:avLst/>
          </a:prstGeom>
          <a:noFill/>
          <a:ln>
            <a:noFill/>
          </a:ln>
        </p:spPr>
      </p:pic>
      <p:pic>
        <p:nvPicPr>
          <p:cNvPr id="313" name="Google Shape;313;p40"/>
          <p:cNvPicPr preferRelativeResize="0"/>
          <p:nvPr/>
        </p:nvPicPr>
        <p:blipFill rotWithShape="1">
          <a:blip r:embed="rId6">
            <a:alphaModFix/>
          </a:blip>
          <a:srcRect b="0" l="0" r="0" t="0"/>
          <a:stretch/>
        </p:blipFill>
        <p:spPr>
          <a:xfrm>
            <a:off x="349552" y="4161826"/>
            <a:ext cx="7799070" cy="2095500"/>
          </a:xfrm>
          <a:prstGeom prst="rect">
            <a:avLst/>
          </a:prstGeom>
          <a:noFill/>
          <a:ln>
            <a:noFill/>
          </a:ln>
        </p:spPr>
      </p:pic>
      <p:sp>
        <p:nvSpPr>
          <p:cNvPr id="314" name="Google Shape;314;p40"/>
          <p:cNvSpPr txBox="1"/>
          <p:nvPr>
            <p:ph idx="12" type="sldNum"/>
          </p:nvPr>
        </p:nvSpPr>
        <p:spPr>
          <a:xfrm>
            <a:off x="8493775" y="6410064"/>
            <a:ext cx="548700" cy="2097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b="0" sz="1200">
              <a:solidFill>
                <a:srgbClr val="888888"/>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9" name="Shape 319"/>
        <p:cNvGrpSpPr/>
        <p:nvPr/>
      </p:nvGrpSpPr>
      <p:grpSpPr>
        <a:xfrm>
          <a:off x="0" y="0"/>
          <a:ext cx="0" cy="0"/>
          <a:chOff x="0" y="0"/>
          <a:chExt cx="0" cy="0"/>
        </a:xfrm>
      </p:grpSpPr>
      <p:pic>
        <p:nvPicPr>
          <p:cNvPr id="320" name="Google Shape;320;p41"/>
          <p:cNvPicPr preferRelativeResize="0"/>
          <p:nvPr/>
        </p:nvPicPr>
        <p:blipFill rotWithShape="1">
          <a:blip r:embed="rId3">
            <a:alphaModFix/>
          </a:blip>
          <a:srcRect b="0" l="0" r="0" t="0"/>
          <a:stretch/>
        </p:blipFill>
        <p:spPr>
          <a:xfrm>
            <a:off x="271588" y="1316286"/>
            <a:ext cx="6949440" cy="445770"/>
          </a:xfrm>
          <a:prstGeom prst="rect">
            <a:avLst/>
          </a:prstGeom>
          <a:noFill/>
          <a:ln>
            <a:noFill/>
          </a:ln>
        </p:spPr>
      </p:pic>
      <p:pic>
        <p:nvPicPr>
          <p:cNvPr id="321" name="Google Shape;321;p41"/>
          <p:cNvPicPr preferRelativeResize="0"/>
          <p:nvPr/>
        </p:nvPicPr>
        <p:blipFill rotWithShape="1">
          <a:blip r:embed="rId4">
            <a:alphaModFix/>
          </a:blip>
          <a:srcRect b="0" l="0" r="0" t="0"/>
          <a:stretch/>
        </p:blipFill>
        <p:spPr>
          <a:xfrm>
            <a:off x="271320" y="1978026"/>
            <a:ext cx="5433060" cy="2552700"/>
          </a:xfrm>
          <a:prstGeom prst="rect">
            <a:avLst/>
          </a:prstGeom>
          <a:noFill/>
          <a:ln>
            <a:noFill/>
          </a:ln>
        </p:spPr>
      </p:pic>
      <p:sp>
        <p:nvSpPr>
          <p:cNvPr id="322" name="Google Shape;322;p41"/>
          <p:cNvSpPr/>
          <p:nvPr/>
        </p:nvSpPr>
        <p:spPr>
          <a:xfrm>
            <a:off x="657726" y="3429000"/>
            <a:ext cx="976590" cy="71788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3" name="Google Shape;323;p41"/>
          <p:cNvSpPr/>
          <p:nvPr/>
        </p:nvSpPr>
        <p:spPr>
          <a:xfrm>
            <a:off x="2524669" y="3429000"/>
            <a:ext cx="1732531" cy="71788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324" name="Google Shape;324;p41"/>
          <p:cNvGrpSpPr/>
          <p:nvPr/>
        </p:nvGrpSpPr>
        <p:grpSpPr>
          <a:xfrm>
            <a:off x="460625" y="3545750"/>
            <a:ext cx="1368900" cy="2108425"/>
            <a:chOff x="5514225" y="3570975"/>
            <a:chExt cx="1368900" cy="2108425"/>
          </a:xfrm>
        </p:grpSpPr>
        <p:sp>
          <p:nvSpPr>
            <p:cNvPr id="325" name="Google Shape;325;p41"/>
            <p:cNvSpPr/>
            <p:nvPr/>
          </p:nvSpPr>
          <p:spPr>
            <a:xfrm>
              <a:off x="6176625" y="3570975"/>
              <a:ext cx="662400" cy="1381800"/>
            </a:xfrm>
            <a:prstGeom prst="rect">
              <a:avLst/>
            </a:prstGeom>
            <a:solidFill>
              <a:srgbClr val="351C7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41"/>
            <p:cNvSpPr/>
            <p:nvPr/>
          </p:nvSpPr>
          <p:spPr>
            <a:xfrm>
              <a:off x="5514225" y="4146875"/>
              <a:ext cx="662400" cy="805800"/>
            </a:xfrm>
            <a:prstGeom prst="rect">
              <a:avLst/>
            </a:prstGeom>
            <a:solidFill>
              <a:srgbClr val="3D8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41"/>
            <p:cNvSpPr txBox="1"/>
            <p:nvPr/>
          </p:nvSpPr>
          <p:spPr>
            <a:xfrm>
              <a:off x="5514225" y="4146875"/>
              <a:ext cx="662400" cy="42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000">
                  <a:solidFill>
                    <a:schemeClr val="lt1"/>
                  </a:solidFill>
                </a:rPr>
                <a:t>11.7%</a:t>
              </a:r>
              <a:endParaRPr b="1" sz="1000">
                <a:solidFill>
                  <a:schemeClr val="lt1"/>
                </a:solidFill>
              </a:endParaRPr>
            </a:p>
          </p:txBody>
        </p:sp>
        <p:sp>
          <p:nvSpPr>
            <p:cNvPr id="328" name="Google Shape;328;p41"/>
            <p:cNvSpPr txBox="1"/>
            <p:nvPr/>
          </p:nvSpPr>
          <p:spPr>
            <a:xfrm>
              <a:off x="6176625" y="3575988"/>
              <a:ext cx="662400" cy="42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000">
                  <a:solidFill>
                    <a:schemeClr val="lt1"/>
                  </a:solidFill>
                </a:rPr>
                <a:t>20.8%</a:t>
              </a:r>
              <a:endParaRPr b="1" sz="1000">
                <a:solidFill>
                  <a:schemeClr val="lt1"/>
                </a:solidFill>
              </a:endParaRPr>
            </a:p>
          </p:txBody>
        </p:sp>
        <p:sp>
          <p:nvSpPr>
            <p:cNvPr id="329" name="Google Shape;329;p41"/>
            <p:cNvSpPr/>
            <p:nvPr/>
          </p:nvSpPr>
          <p:spPr>
            <a:xfrm>
              <a:off x="6192375" y="3602500"/>
              <a:ext cx="630900" cy="2964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41"/>
            <p:cNvSpPr txBox="1"/>
            <p:nvPr/>
          </p:nvSpPr>
          <p:spPr>
            <a:xfrm>
              <a:off x="5520525" y="4877075"/>
              <a:ext cx="662400" cy="29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800">
                  <a:latin typeface="Calibri"/>
                  <a:ea typeface="Calibri"/>
                  <a:cs typeface="Calibri"/>
                  <a:sym typeface="Calibri"/>
                </a:rPr>
                <a:t>2017</a:t>
              </a:r>
              <a:endParaRPr sz="800">
                <a:latin typeface="Calibri"/>
                <a:ea typeface="Calibri"/>
                <a:cs typeface="Calibri"/>
                <a:sym typeface="Calibri"/>
              </a:endParaRPr>
            </a:p>
          </p:txBody>
        </p:sp>
        <p:sp>
          <p:nvSpPr>
            <p:cNvPr id="331" name="Google Shape;331;p41"/>
            <p:cNvSpPr txBox="1"/>
            <p:nvPr/>
          </p:nvSpPr>
          <p:spPr>
            <a:xfrm>
              <a:off x="6176625" y="4877075"/>
              <a:ext cx="662400" cy="29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800">
                  <a:latin typeface="Calibri"/>
                  <a:ea typeface="Calibri"/>
                  <a:cs typeface="Calibri"/>
                  <a:sym typeface="Calibri"/>
                </a:rPr>
                <a:t>2018</a:t>
              </a:r>
              <a:endParaRPr sz="800">
                <a:latin typeface="Calibri"/>
                <a:ea typeface="Calibri"/>
                <a:cs typeface="Calibri"/>
                <a:sym typeface="Calibri"/>
              </a:endParaRPr>
            </a:p>
          </p:txBody>
        </p:sp>
        <p:sp>
          <p:nvSpPr>
            <p:cNvPr id="332" name="Google Shape;332;p41"/>
            <p:cNvSpPr txBox="1"/>
            <p:nvPr/>
          </p:nvSpPr>
          <p:spPr>
            <a:xfrm>
              <a:off x="5520525" y="5255500"/>
              <a:ext cx="1362600" cy="42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t>High School</a:t>
              </a:r>
              <a:endParaRPr b="1" sz="1200"/>
            </a:p>
          </p:txBody>
        </p:sp>
      </p:grpSp>
      <p:grpSp>
        <p:nvGrpSpPr>
          <p:cNvPr id="333" name="Google Shape;333;p41"/>
          <p:cNvGrpSpPr/>
          <p:nvPr/>
        </p:nvGrpSpPr>
        <p:grpSpPr>
          <a:xfrm>
            <a:off x="2359650" y="4541363"/>
            <a:ext cx="1368900" cy="1112813"/>
            <a:chOff x="5514225" y="4566588"/>
            <a:chExt cx="1368900" cy="1112813"/>
          </a:xfrm>
        </p:grpSpPr>
        <p:sp>
          <p:nvSpPr>
            <p:cNvPr id="334" name="Google Shape;334;p41"/>
            <p:cNvSpPr/>
            <p:nvPr/>
          </p:nvSpPr>
          <p:spPr>
            <a:xfrm>
              <a:off x="6176625" y="4570770"/>
              <a:ext cx="662400" cy="381900"/>
            </a:xfrm>
            <a:prstGeom prst="rect">
              <a:avLst/>
            </a:prstGeom>
            <a:solidFill>
              <a:srgbClr val="351C7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41"/>
            <p:cNvSpPr/>
            <p:nvPr/>
          </p:nvSpPr>
          <p:spPr>
            <a:xfrm>
              <a:off x="5514225" y="4656275"/>
              <a:ext cx="662400" cy="296400"/>
            </a:xfrm>
            <a:prstGeom prst="rect">
              <a:avLst/>
            </a:prstGeom>
            <a:solidFill>
              <a:srgbClr val="3D8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41"/>
            <p:cNvSpPr txBox="1"/>
            <p:nvPr/>
          </p:nvSpPr>
          <p:spPr>
            <a:xfrm>
              <a:off x="5520525" y="4634525"/>
              <a:ext cx="662400" cy="38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000">
                  <a:solidFill>
                    <a:schemeClr val="lt1"/>
                  </a:solidFill>
                </a:rPr>
                <a:t>3</a:t>
              </a:r>
              <a:r>
                <a:rPr b="1" lang="en" sz="1000">
                  <a:solidFill>
                    <a:schemeClr val="lt1"/>
                  </a:solidFill>
                </a:rPr>
                <a:t>.3%</a:t>
              </a:r>
              <a:endParaRPr b="1" sz="1000">
                <a:solidFill>
                  <a:schemeClr val="lt1"/>
                </a:solidFill>
              </a:endParaRPr>
            </a:p>
          </p:txBody>
        </p:sp>
        <p:sp>
          <p:nvSpPr>
            <p:cNvPr id="337" name="Google Shape;337;p41"/>
            <p:cNvSpPr txBox="1"/>
            <p:nvPr/>
          </p:nvSpPr>
          <p:spPr>
            <a:xfrm>
              <a:off x="6176625" y="4566588"/>
              <a:ext cx="662400" cy="42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000">
                  <a:solidFill>
                    <a:schemeClr val="lt1"/>
                  </a:solidFill>
                </a:rPr>
                <a:t>4</a:t>
              </a:r>
              <a:r>
                <a:rPr b="1" lang="en" sz="1000">
                  <a:solidFill>
                    <a:schemeClr val="lt1"/>
                  </a:solidFill>
                </a:rPr>
                <a:t>.9%</a:t>
              </a:r>
              <a:endParaRPr b="1" sz="1000">
                <a:solidFill>
                  <a:schemeClr val="lt1"/>
                </a:solidFill>
              </a:endParaRPr>
            </a:p>
          </p:txBody>
        </p:sp>
        <p:sp>
          <p:nvSpPr>
            <p:cNvPr id="338" name="Google Shape;338;p41"/>
            <p:cNvSpPr/>
            <p:nvPr/>
          </p:nvSpPr>
          <p:spPr>
            <a:xfrm>
              <a:off x="6192375" y="4593100"/>
              <a:ext cx="630900" cy="2964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41"/>
            <p:cNvSpPr txBox="1"/>
            <p:nvPr/>
          </p:nvSpPr>
          <p:spPr>
            <a:xfrm>
              <a:off x="5520525" y="4877075"/>
              <a:ext cx="662400" cy="29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800">
                  <a:latin typeface="Calibri"/>
                  <a:ea typeface="Calibri"/>
                  <a:cs typeface="Calibri"/>
                  <a:sym typeface="Calibri"/>
                </a:rPr>
                <a:t>2017</a:t>
              </a:r>
              <a:endParaRPr sz="800">
                <a:latin typeface="Calibri"/>
                <a:ea typeface="Calibri"/>
                <a:cs typeface="Calibri"/>
                <a:sym typeface="Calibri"/>
              </a:endParaRPr>
            </a:p>
          </p:txBody>
        </p:sp>
        <p:sp>
          <p:nvSpPr>
            <p:cNvPr id="340" name="Google Shape;340;p41"/>
            <p:cNvSpPr txBox="1"/>
            <p:nvPr/>
          </p:nvSpPr>
          <p:spPr>
            <a:xfrm>
              <a:off x="6176625" y="4877075"/>
              <a:ext cx="662400" cy="29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800">
                  <a:latin typeface="Calibri"/>
                  <a:ea typeface="Calibri"/>
                  <a:cs typeface="Calibri"/>
                  <a:sym typeface="Calibri"/>
                </a:rPr>
                <a:t>2018</a:t>
              </a:r>
              <a:endParaRPr sz="800">
                <a:latin typeface="Calibri"/>
                <a:ea typeface="Calibri"/>
                <a:cs typeface="Calibri"/>
                <a:sym typeface="Calibri"/>
              </a:endParaRPr>
            </a:p>
          </p:txBody>
        </p:sp>
        <p:sp>
          <p:nvSpPr>
            <p:cNvPr id="341" name="Google Shape;341;p41"/>
            <p:cNvSpPr txBox="1"/>
            <p:nvPr/>
          </p:nvSpPr>
          <p:spPr>
            <a:xfrm>
              <a:off x="5520525" y="5255500"/>
              <a:ext cx="1362600" cy="42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t>Middle</a:t>
              </a:r>
              <a:r>
                <a:rPr b="1" lang="en" sz="1200"/>
                <a:t> School</a:t>
              </a:r>
              <a:endParaRPr b="1" sz="1200"/>
            </a:p>
          </p:txBody>
        </p:sp>
      </p:grpSp>
      <p:sp>
        <p:nvSpPr>
          <p:cNvPr id="342" name="Google Shape;342;p41"/>
          <p:cNvSpPr txBox="1"/>
          <p:nvPr/>
        </p:nvSpPr>
        <p:spPr>
          <a:xfrm>
            <a:off x="305738" y="5966725"/>
            <a:ext cx="6170400" cy="42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t>www.fda.gov/NewsEvents/Newsroom/PressAnnouncements/ucm625917.htm</a:t>
            </a:r>
            <a:endParaRPr sz="900"/>
          </a:p>
        </p:txBody>
      </p:sp>
      <p:sp>
        <p:nvSpPr>
          <p:cNvPr id="343" name="Google Shape;343;p41"/>
          <p:cNvSpPr txBox="1"/>
          <p:nvPr>
            <p:ph idx="12" type="sldNum"/>
          </p:nvPr>
        </p:nvSpPr>
        <p:spPr>
          <a:xfrm>
            <a:off x="8493775" y="6410064"/>
            <a:ext cx="548700" cy="2097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b="0" sz="1200">
              <a:solidFill>
                <a:srgbClr val="888888"/>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8" name="Shape 348"/>
        <p:cNvGrpSpPr/>
        <p:nvPr/>
      </p:nvGrpSpPr>
      <p:grpSpPr>
        <a:xfrm>
          <a:off x="0" y="0"/>
          <a:ext cx="0" cy="0"/>
          <a:chOff x="0" y="0"/>
          <a:chExt cx="0" cy="0"/>
        </a:xfrm>
      </p:grpSpPr>
      <p:pic>
        <p:nvPicPr>
          <p:cNvPr id="349" name="Google Shape;349;p42"/>
          <p:cNvPicPr preferRelativeResize="0"/>
          <p:nvPr/>
        </p:nvPicPr>
        <p:blipFill rotWithShape="1">
          <a:blip r:embed="rId3">
            <a:alphaModFix/>
          </a:blip>
          <a:srcRect b="0" l="0" r="0" t="0"/>
          <a:stretch/>
        </p:blipFill>
        <p:spPr>
          <a:xfrm>
            <a:off x="271588" y="1316286"/>
            <a:ext cx="6949440" cy="445770"/>
          </a:xfrm>
          <a:prstGeom prst="rect">
            <a:avLst/>
          </a:prstGeom>
          <a:noFill/>
          <a:ln>
            <a:noFill/>
          </a:ln>
        </p:spPr>
      </p:pic>
      <p:pic>
        <p:nvPicPr>
          <p:cNvPr id="350" name="Google Shape;350;p42"/>
          <p:cNvPicPr preferRelativeResize="0"/>
          <p:nvPr/>
        </p:nvPicPr>
        <p:blipFill rotWithShape="1">
          <a:blip r:embed="rId4">
            <a:alphaModFix/>
          </a:blip>
          <a:srcRect b="0" l="0" r="0" t="0"/>
          <a:stretch/>
        </p:blipFill>
        <p:spPr>
          <a:xfrm>
            <a:off x="272732" y="1999861"/>
            <a:ext cx="4572000" cy="716280"/>
          </a:xfrm>
          <a:prstGeom prst="rect">
            <a:avLst/>
          </a:prstGeom>
          <a:noFill/>
          <a:ln>
            <a:noFill/>
          </a:ln>
        </p:spPr>
      </p:pic>
      <p:pic>
        <p:nvPicPr>
          <p:cNvPr id="351" name="Google Shape;351;p42"/>
          <p:cNvPicPr preferRelativeResize="0"/>
          <p:nvPr/>
        </p:nvPicPr>
        <p:blipFill rotWithShape="1">
          <a:blip r:embed="rId5">
            <a:alphaModFix/>
          </a:blip>
          <a:srcRect b="0" l="0" r="0" t="0"/>
          <a:stretch/>
        </p:blipFill>
        <p:spPr>
          <a:xfrm>
            <a:off x="272732" y="2636994"/>
            <a:ext cx="4509094" cy="3224464"/>
          </a:xfrm>
          <a:prstGeom prst="rect">
            <a:avLst/>
          </a:prstGeom>
          <a:noFill/>
          <a:ln>
            <a:noFill/>
          </a:ln>
        </p:spPr>
      </p:pic>
      <p:pic>
        <p:nvPicPr>
          <p:cNvPr id="352" name="Google Shape;352;p42"/>
          <p:cNvPicPr preferRelativeResize="0"/>
          <p:nvPr/>
        </p:nvPicPr>
        <p:blipFill rotWithShape="1">
          <a:blip r:embed="rId6">
            <a:alphaModFix/>
          </a:blip>
          <a:srcRect b="0" l="0" r="0" t="0"/>
          <a:stretch/>
        </p:blipFill>
        <p:spPr>
          <a:xfrm>
            <a:off x="582523" y="3343373"/>
            <a:ext cx="3684270" cy="2552700"/>
          </a:xfrm>
          <a:prstGeom prst="rect">
            <a:avLst/>
          </a:prstGeom>
          <a:noFill/>
          <a:ln>
            <a:noFill/>
          </a:ln>
        </p:spPr>
      </p:pic>
      <p:pic>
        <p:nvPicPr>
          <p:cNvPr id="353" name="Google Shape;353;p42"/>
          <p:cNvPicPr preferRelativeResize="0"/>
          <p:nvPr/>
        </p:nvPicPr>
        <p:blipFill rotWithShape="1">
          <a:blip r:embed="rId5">
            <a:alphaModFix/>
          </a:blip>
          <a:srcRect b="0" l="0" r="0" t="0"/>
          <a:stretch/>
        </p:blipFill>
        <p:spPr>
          <a:xfrm>
            <a:off x="4597395" y="2636994"/>
            <a:ext cx="4509094" cy="3224464"/>
          </a:xfrm>
          <a:prstGeom prst="rect">
            <a:avLst/>
          </a:prstGeom>
          <a:noFill/>
          <a:ln>
            <a:noFill/>
          </a:ln>
        </p:spPr>
      </p:pic>
      <p:pic>
        <p:nvPicPr>
          <p:cNvPr id="354" name="Google Shape;354;p42"/>
          <p:cNvPicPr preferRelativeResize="0"/>
          <p:nvPr/>
        </p:nvPicPr>
        <p:blipFill rotWithShape="1">
          <a:blip r:embed="rId7">
            <a:alphaModFix/>
          </a:blip>
          <a:srcRect b="0" l="0" r="0" t="0"/>
          <a:stretch/>
        </p:blipFill>
        <p:spPr>
          <a:xfrm>
            <a:off x="4892948" y="3335877"/>
            <a:ext cx="3592830" cy="2552700"/>
          </a:xfrm>
          <a:prstGeom prst="rect">
            <a:avLst/>
          </a:prstGeom>
          <a:noFill/>
          <a:ln>
            <a:noFill/>
          </a:ln>
        </p:spPr>
      </p:pic>
      <p:sp>
        <p:nvSpPr>
          <p:cNvPr id="355" name="Google Shape;355;p42"/>
          <p:cNvSpPr txBox="1"/>
          <p:nvPr>
            <p:ph idx="12" type="sldNum"/>
          </p:nvPr>
        </p:nvSpPr>
        <p:spPr>
          <a:xfrm>
            <a:off x="8493775" y="6410064"/>
            <a:ext cx="548700" cy="2097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b="0" sz="1200">
              <a:solidFill>
                <a:srgbClr val="888888"/>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0" name="Shape 360"/>
        <p:cNvGrpSpPr/>
        <p:nvPr/>
      </p:nvGrpSpPr>
      <p:grpSpPr>
        <a:xfrm>
          <a:off x="0" y="0"/>
          <a:ext cx="0" cy="0"/>
          <a:chOff x="0" y="0"/>
          <a:chExt cx="0" cy="0"/>
        </a:xfrm>
      </p:grpSpPr>
      <p:pic>
        <p:nvPicPr>
          <p:cNvPr id="361" name="Google Shape;361;p43"/>
          <p:cNvPicPr preferRelativeResize="0"/>
          <p:nvPr/>
        </p:nvPicPr>
        <p:blipFill rotWithShape="1">
          <a:blip r:embed="rId3">
            <a:alphaModFix/>
          </a:blip>
          <a:srcRect b="0" l="0" r="0" t="0"/>
          <a:stretch/>
        </p:blipFill>
        <p:spPr>
          <a:xfrm>
            <a:off x="271588" y="1316286"/>
            <a:ext cx="6949440" cy="451461"/>
          </a:xfrm>
          <a:prstGeom prst="rect">
            <a:avLst/>
          </a:prstGeom>
          <a:noFill/>
          <a:ln>
            <a:noFill/>
          </a:ln>
        </p:spPr>
      </p:pic>
      <p:pic>
        <p:nvPicPr>
          <p:cNvPr id="362" name="Google Shape;362;p43"/>
          <p:cNvPicPr preferRelativeResize="0"/>
          <p:nvPr/>
        </p:nvPicPr>
        <p:blipFill rotWithShape="1">
          <a:blip r:embed="rId4">
            <a:alphaModFix/>
          </a:blip>
          <a:srcRect b="0" l="0" r="0" t="0"/>
          <a:stretch/>
        </p:blipFill>
        <p:spPr>
          <a:xfrm>
            <a:off x="327427" y="2163121"/>
            <a:ext cx="8100060" cy="3528060"/>
          </a:xfrm>
          <a:prstGeom prst="rect">
            <a:avLst/>
          </a:prstGeom>
          <a:noFill/>
          <a:ln>
            <a:noFill/>
          </a:ln>
        </p:spPr>
      </p:pic>
      <p:sp>
        <p:nvSpPr>
          <p:cNvPr id="363" name="Google Shape;363;p43"/>
          <p:cNvSpPr txBox="1"/>
          <p:nvPr>
            <p:ph idx="12" type="sldNum"/>
          </p:nvPr>
        </p:nvSpPr>
        <p:spPr>
          <a:xfrm>
            <a:off x="8493775" y="6410064"/>
            <a:ext cx="548700" cy="2097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b="0" sz="1200">
              <a:solidFill>
                <a:srgbClr val="888888"/>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8" name="Shape 368"/>
        <p:cNvGrpSpPr/>
        <p:nvPr/>
      </p:nvGrpSpPr>
      <p:grpSpPr>
        <a:xfrm>
          <a:off x="0" y="0"/>
          <a:ext cx="0" cy="0"/>
          <a:chOff x="0" y="0"/>
          <a:chExt cx="0" cy="0"/>
        </a:xfrm>
      </p:grpSpPr>
      <p:pic>
        <p:nvPicPr>
          <p:cNvPr id="369" name="Google Shape;369;p44"/>
          <p:cNvPicPr preferRelativeResize="0"/>
          <p:nvPr/>
        </p:nvPicPr>
        <p:blipFill rotWithShape="1">
          <a:blip r:embed="rId3">
            <a:alphaModFix/>
          </a:blip>
          <a:srcRect b="0" l="0" r="0" t="0"/>
          <a:stretch/>
        </p:blipFill>
        <p:spPr>
          <a:xfrm>
            <a:off x="271588" y="1316286"/>
            <a:ext cx="6949440" cy="451461"/>
          </a:xfrm>
          <a:prstGeom prst="rect">
            <a:avLst/>
          </a:prstGeom>
          <a:noFill/>
          <a:ln>
            <a:noFill/>
          </a:ln>
        </p:spPr>
      </p:pic>
      <p:pic>
        <p:nvPicPr>
          <p:cNvPr id="370" name="Google Shape;370;p44"/>
          <p:cNvPicPr preferRelativeResize="0"/>
          <p:nvPr/>
        </p:nvPicPr>
        <p:blipFill rotWithShape="1">
          <a:blip r:embed="rId4">
            <a:alphaModFix/>
          </a:blip>
          <a:srcRect b="0" l="0" r="0" t="0"/>
          <a:stretch/>
        </p:blipFill>
        <p:spPr>
          <a:xfrm>
            <a:off x="531090" y="2499594"/>
            <a:ext cx="3112770" cy="2072640"/>
          </a:xfrm>
          <a:prstGeom prst="rect">
            <a:avLst/>
          </a:prstGeom>
          <a:noFill/>
          <a:ln>
            <a:noFill/>
          </a:ln>
        </p:spPr>
      </p:pic>
      <p:pic>
        <p:nvPicPr>
          <p:cNvPr id="371" name="Google Shape;371;p44"/>
          <p:cNvPicPr preferRelativeResize="0"/>
          <p:nvPr/>
        </p:nvPicPr>
        <p:blipFill rotWithShape="1">
          <a:blip r:embed="rId5">
            <a:alphaModFix/>
          </a:blip>
          <a:srcRect b="0" l="0" r="0" t="0"/>
          <a:stretch/>
        </p:blipFill>
        <p:spPr>
          <a:xfrm>
            <a:off x="4105806" y="2499593"/>
            <a:ext cx="4663440" cy="2072640"/>
          </a:xfrm>
          <a:prstGeom prst="rect">
            <a:avLst/>
          </a:prstGeom>
          <a:noFill/>
          <a:ln>
            <a:noFill/>
          </a:ln>
        </p:spPr>
      </p:pic>
      <p:sp>
        <p:nvSpPr>
          <p:cNvPr id="372" name="Google Shape;372;p44"/>
          <p:cNvSpPr/>
          <p:nvPr/>
        </p:nvSpPr>
        <p:spPr>
          <a:xfrm>
            <a:off x="374754" y="2281515"/>
            <a:ext cx="3335312" cy="1518492"/>
          </a:xfrm>
          <a:prstGeom prst="rect">
            <a:avLst/>
          </a:prstGeom>
          <a:no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3" name="Google Shape;373;p44"/>
          <p:cNvSpPr/>
          <p:nvPr/>
        </p:nvSpPr>
        <p:spPr>
          <a:xfrm>
            <a:off x="3942412" y="2281515"/>
            <a:ext cx="3455233" cy="1518492"/>
          </a:xfrm>
          <a:prstGeom prst="rect">
            <a:avLst/>
          </a:prstGeom>
          <a:no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4" name="Google Shape;374;p44"/>
          <p:cNvSpPr txBox="1"/>
          <p:nvPr>
            <p:ph idx="12" type="sldNum"/>
          </p:nvPr>
        </p:nvSpPr>
        <p:spPr>
          <a:xfrm>
            <a:off x="8493775" y="6410064"/>
            <a:ext cx="548700" cy="2097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b="0" sz="1200">
              <a:solidFill>
                <a:srgbClr val="888888"/>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9" name="Shape 379"/>
        <p:cNvGrpSpPr/>
        <p:nvPr/>
      </p:nvGrpSpPr>
      <p:grpSpPr>
        <a:xfrm>
          <a:off x="0" y="0"/>
          <a:ext cx="0" cy="0"/>
          <a:chOff x="0" y="0"/>
          <a:chExt cx="0" cy="0"/>
        </a:xfrm>
      </p:grpSpPr>
      <p:pic>
        <p:nvPicPr>
          <p:cNvPr id="380" name="Google Shape;380;p45"/>
          <p:cNvPicPr preferRelativeResize="0"/>
          <p:nvPr/>
        </p:nvPicPr>
        <p:blipFill rotWithShape="1">
          <a:blip r:embed="rId3">
            <a:alphaModFix/>
          </a:blip>
          <a:srcRect b="0" l="0" r="0" t="0"/>
          <a:stretch/>
        </p:blipFill>
        <p:spPr>
          <a:xfrm>
            <a:off x="271588" y="1316286"/>
            <a:ext cx="6949440" cy="445770"/>
          </a:xfrm>
          <a:prstGeom prst="rect">
            <a:avLst/>
          </a:prstGeom>
          <a:noFill/>
          <a:ln>
            <a:noFill/>
          </a:ln>
        </p:spPr>
      </p:pic>
      <p:grpSp>
        <p:nvGrpSpPr>
          <p:cNvPr id="381" name="Google Shape;381;p45"/>
          <p:cNvGrpSpPr/>
          <p:nvPr/>
        </p:nvGrpSpPr>
        <p:grpSpPr>
          <a:xfrm>
            <a:off x="272732" y="3009312"/>
            <a:ext cx="4572000" cy="944880"/>
            <a:chOff x="317500" y="317500"/>
            <a:chExt cx="4572000" cy="944880"/>
          </a:xfrm>
        </p:grpSpPr>
        <p:pic>
          <p:nvPicPr>
            <p:cNvPr id="382" name="Google Shape;382;p45"/>
            <p:cNvPicPr preferRelativeResize="0"/>
            <p:nvPr/>
          </p:nvPicPr>
          <p:blipFill rotWithShape="1">
            <a:blip r:embed="rId4">
              <a:alphaModFix/>
            </a:blip>
            <a:srcRect b="0" l="0" r="0" t="0"/>
            <a:stretch/>
          </p:blipFill>
          <p:spPr>
            <a:xfrm>
              <a:off x="317500" y="317500"/>
              <a:ext cx="4572000" cy="944880"/>
            </a:xfrm>
            <a:prstGeom prst="rect">
              <a:avLst/>
            </a:prstGeom>
            <a:noFill/>
            <a:ln>
              <a:noFill/>
            </a:ln>
          </p:spPr>
        </p:pic>
        <p:sp>
          <p:nvSpPr>
            <p:cNvPr id="383" name="Google Shape;383;p45"/>
            <p:cNvSpPr/>
            <p:nvPr/>
          </p:nvSpPr>
          <p:spPr>
            <a:xfrm>
              <a:off x="317500" y="317500"/>
              <a:ext cx="4572000" cy="944880"/>
            </a:xfrm>
            <a:prstGeom prst="rect">
              <a:avLst/>
            </a:prstGeom>
            <a:solidFill>
              <a:schemeClr val="accent1">
                <a:alpha val="0"/>
              </a:schemeClr>
            </a:solidFill>
            <a:ln cap="flat" cmpd="sng" w="12700">
              <a:solidFill>
                <a:srgbClr val="31538F">
                  <a:alpha val="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pic>
        <p:nvPicPr>
          <p:cNvPr id="384" name="Google Shape;384;p45"/>
          <p:cNvPicPr preferRelativeResize="0"/>
          <p:nvPr/>
        </p:nvPicPr>
        <p:blipFill rotWithShape="1">
          <a:blip r:embed="rId5">
            <a:alphaModFix/>
          </a:blip>
          <a:srcRect b="0" l="0" r="0" t="0"/>
          <a:stretch/>
        </p:blipFill>
        <p:spPr>
          <a:xfrm>
            <a:off x="4583240" y="1281658"/>
            <a:ext cx="4069831" cy="4069831"/>
          </a:xfrm>
          <a:prstGeom prst="rect">
            <a:avLst/>
          </a:prstGeom>
          <a:noFill/>
          <a:ln>
            <a:noFill/>
          </a:ln>
        </p:spPr>
      </p:pic>
      <p:sp>
        <p:nvSpPr>
          <p:cNvPr id="385" name="Google Shape;385;p45"/>
          <p:cNvSpPr txBox="1"/>
          <p:nvPr>
            <p:ph idx="12" type="sldNum"/>
          </p:nvPr>
        </p:nvSpPr>
        <p:spPr>
          <a:xfrm>
            <a:off x="8493775" y="6410064"/>
            <a:ext cx="548700" cy="2097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b="0" sz="1200">
              <a:solidFill>
                <a:srgbClr val="888888"/>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1"/>
                                        </p:tgtEl>
                                        <p:attrNameLst>
                                          <p:attrName>style.visibility</p:attrName>
                                        </p:attrNameLst>
                                      </p:cBhvr>
                                      <p:to>
                                        <p:strVal val="visible"/>
                                      </p:to>
                                    </p:set>
                                    <p:animEffect filter="fade" transition="in">
                                      <p:cBhvr>
                                        <p:cTn dur="500"/>
                                        <p:tgtEl>
                                          <p:spTgt spid="381"/>
                                        </p:tgtEl>
                                      </p:cBhvr>
                                    </p:animEffect>
                                  </p:childTnLst>
                                </p:cTn>
                              </p:par>
                              <p:par>
                                <p:cTn fill="hold" nodeType="withEffect" presetClass="entr" presetID="10" presetSubtype="0">
                                  <p:stCondLst>
                                    <p:cond delay="0"/>
                                  </p:stCondLst>
                                  <p:childTnLst>
                                    <p:set>
                                      <p:cBhvr>
                                        <p:cTn dur="1" fill="hold">
                                          <p:stCondLst>
                                            <p:cond delay="0"/>
                                          </p:stCondLst>
                                        </p:cTn>
                                        <p:tgtEl>
                                          <p:spTgt spid="384"/>
                                        </p:tgtEl>
                                        <p:attrNameLst>
                                          <p:attrName>style.visibility</p:attrName>
                                        </p:attrNameLst>
                                      </p:cBhvr>
                                      <p:to>
                                        <p:strVal val="visible"/>
                                      </p:to>
                                    </p:set>
                                    <p:animEffect filter="fade" transition="in">
                                      <p:cBhvr>
                                        <p:cTn dur="500"/>
                                        <p:tgtEl>
                                          <p:spTgt spid="3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0" name="Shape 390"/>
        <p:cNvGrpSpPr/>
        <p:nvPr/>
      </p:nvGrpSpPr>
      <p:grpSpPr>
        <a:xfrm>
          <a:off x="0" y="0"/>
          <a:ext cx="0" cy="0"/>
          <a:chOff x="0" y="0"/>
          <a:chExt cx="0" cy="0"/>
        </a:xfrm>
      </p:grpSpPr>
      <p:pic>
        <p:nvPicPr>
          <p:cNvPr id="391" name="Google Shape;391;p46"/>
          <p:cNvPicPr preferRelativeResize="0"/>
          <p:nvPr/>
        </p:nvPicPr>
        <p:blipFill rotWithShape="1">
          <a:blip r:embed="rId3">
            <a:alphaModFix/>
          </a:blip>
          <a:srcRect b="0" l="0" r="0" t="0"/>
          <a:stretch/>
        </p:blipFill>
        <p:spPr>
          <a:xfrm>
            <a:off x="271588" y="1316286"/>
            <a:ext cx="6949440" cy="445770"/>
          </a:xfrm>
          <a:prstGeom prst="rect">
            <a:avLst/>
          </a:prstGeom>
          <a:noFill/>
          <a:ln>
            <a:noFill/>
          </a:ln>
        </p:spPr>
      </p:pic>
      <p:pic>
        <p:nvPicPr>
          <p:cNvPr id="392" name="Google Shape;392;p46"/>
          <p:cNvPicPr preferRelativeResize="0"/>
          <p:nvPr/>
        </p:nvPicPr>
        <p:blipFill rotWithShape="1">
          <a:blip r:embed="rId4">
            <a:alphaModFix/>
          </a:blip>
          <a:srcRect b="0" l="0" r="0" t="0"/>
          <a:stretch/>
        </p:blipFill>
        <p:spPr>
          <a:xfrm>
            <a:off x="261720" y="1975561"/>
            <a:ext cx="7109460" cy="4366260"/>
          </a:xfrm>
          <a:prstGeom prst="rect">
            <a:avLst/>
          </a:prstGeom>
          <a:noFill/>
          <a:ln>
            <a:noFill/>
          </a:ln>
        </p:spPr>
      </p:pic>
      <p:sp>
        <p:nvSpPr>
          <p:cNvPr id="393" name="Google Shape;393;p46"/>
          <p:cNvSpPr txBox="1"/>
          <p:nvPr>
            <p:ph idx="12" type="sldNum"/>
          </p:nvPr>
        </p:nvSpPr>
        <p:spPr>
          <a:xfrm>
            <a:off x="8493775" y="6410064"/>
            <a:ext cx="548700" cy="2097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b="0" sz="1200">
              <a:solidFill>
                <a:srgbClr val="888888"/>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8" name="Shape 398"/>
        <p:cNvGrpSpPr/>
        <p:nvPr/>
      </p:nvGrpSpPr>
      <p:grpSpPr>
        <a:xfrm>
          <a:off x="0" y="0"/>
          <a:ext cx="0" cy="0"/>
          <a:chOff x="0" y="0"/>
          <a:chExt cx="0" cy="0"/>
        </a:xfrm>
      </p:grpSpPr>
      <p:pic>
        <p:nvPicPr>
          <p:cNvPr id="399" name="Google Shape;399;p47"/>
          <p:cNvPicPr preferRelativeResize="0"/>
          <p:nvPr/>
        </p:nvPicPr>
        <p:blipFill rotWithShape="1">
          <a:blip r:embed="rId3">
            <a:alphaModFix/>
          </a:blip>
          <a:srcRect b="0" l="0" r="0" t="0"/>
          <a:stretch/>
        </p:blipFill>
        <p:spPr>
          <a:xfrm>
            <a:off x="4309672" y="2845283"/>
            <a:ext cx="4834327" cy="3224343"/>
          </a:xfrm>
          <a:prstGeom prst="rect">
            <a:avLst/>
          </a:prstGeom>
          <a:noFill/>
          <a:ln>
            <a:noFill/>
          </a:ln>
        </p:spPr>
      </p:pic>
      <p:pic>
        <p:nvPicPr>
          <p:cNvPr id="400" name="Google Shape;400;p47"/>
          <p:cNvPicPr preferRelativeResize="0"/>
          <p:nvPr/>
        </p:nvPicPr>
        <p:blipFill rotWithShape="1">
          <a:blip r:embed="rId4">
            <a:alphaModFix/>
          </a:blip>
          <a:srcRect b="0" l="0" r="0" t="0"/>
          <a:stretch/>
        </p:blipFill>
        <p:spPr>
          <a:xfrm>
            <a:off x="271588" y="1316286"/>
            <a:ext cx="6949440" cy="445770"/>
          </a:xfrm>
          <a:prstGeom prst="rect">
            <a:avLst/>
          </a:prstGeom>
          <a:noFill/>
          <a:ln>
            <a:noFill/>
          </a:ln>
        </p:spPr>
      </p:pic>
      <p:pic>
        <p:nvPicPr>
          <p:cNvPr id="401" name="Google Shape;401;p47"/>
          <p:cNvPicPr preferRelativeResize="0"/>
          <p:nvPr/>
        </p:nvPicPr>
        <p:blipFill rotWithShape="1">
          <a:blip r:embed="rId5">
            <a:alphaModFix/>
          </a:blip>
          <a:srcRect b="0" l="0" r="0" t="0"/>
          <a:stretch/>
        </p:blipFill>
        <p:spPr>
          <a:xfrm>
            <a:off x="269716" y="2003761"/>
            <a:ext cx="4305300" cy="4354830"/>
          </a:xfrm>
          <a:prstGeom prst="rect">
            <a:avLst/>
          </a:prstGeom>
          <a:noFill/>
          <a:ln>
            <a:noFill/>
          </a:ln>
        </p:spPr>
      </p:pic>
      <p:sp>
        <p:nvSpPr>
          <p:cNvPr id="402" name="Google Shape;402;p47"/>
          <p:cNvSpPr txBox="1"/>
          <p:nvPr>
            <p:ph idx="12" type="sldNum"/>
          </p:nvPr>
        </p:nvSpPr>
        <p:spPr>
          <a:xfrm>
            <a:off x="8493775" y="6410064"/>
            <a:ext cx="548700" cy="2097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b="0" sz="1200">
              <a:solidFill>
                <a:srgbClr val="888888"/>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4" name="Shape 124"/>
        <p:cNvGrpSpPr/>
        <p:nvPr/>
      </p:nvGrpSpPr>
      <p:grpSpPr>
        <a:xfrm>
          <a:off x="0" y="0"/>
          <a:ext cx="0" cy="0"/>
          <a:chOff x="0" y="0"/>
          <a:chExt cx="0" cy="0"/>
        </a:xfrm>
      </p:grpSpPr>
      <p:pic>
        <p:nvPicPr>
          <p:cNvPr id="125" name="Google Shape;125;p21"/>
          <p:cNvPicPr preferRelativeResize="0"/>
          <p:nvPr/>
        </p:nvPicPr>
        <p:blipFill rotWithShape="1">
          <a:blip r:embed="rId3">
            <a:alphaModFix/>
          </a:blip>
          <a:srcRect b="0" l="0" r="0" t="0"/>
          <a:stretch/>
        </p:blipFill>
        <p:spPr>
          <a:xfrm>
            <a:off x="271588" y="1316286"/>
            <a:ext cx="6949440" cy="445770"/>
          </a:xfrm>
          <a:prstGeom prst="rect">
            <a:avLst/>
          </a:prstGeom>
          <a:noFill/>
          <a:ln>
            <a:noFill/>
          </a:ln>
        </p:spPr>
      </p:pic>
      <p:pic>
        <p:nvPicPr>
          <p:cNvPr id="126" name="Google Shape;126;p21"/>
          <p:cNvPicPr preferRelativeResize="0"/>
          <p:nvPr/>
        </p:nvPicPr>
        <p:blipFill rotWithShape="1">
          <a:blip r:embed="rId4">
            <a:alphaModFix/>
          </a:blip>
          <a:srcRect b="0" l="0" r="0" t="0"/>
          <a:stretch/>
        </p:blipFill>
        <p:spPr>
          <a:xfrm>
            <a:off x="381000" y="1988320"/>
            <a:ext cx="6275070" cy="3215640"/>
          </a:xfrm>
          <a:prstGeom prst="rect">
            <a:avLst/>
          </a:prstGeom>
          <a:noFill/>
          <a:ln>
            <a:noFill/>
          </a:ln>
        </p:spPr>
      </p:pic>
      <p:pic>
        <p:nvPicPr>
          <p:cNvPr id="127" name="Google Shape;127;p21"/>
          <p:cNvPicPr preferRelativeResize="0"/>
          <p:nvPr/>
        </p:nvPicPr>
        <p:blipFill rotWithShape="1">
          <a:blip r:embed="rId5">
            <a:alphaModFix/>
          </a:blip>
          <a:srcRect b="0" l="0" r="0" t="0"/>
          <a:stretch/>
        </p:blipFill>
        <p:spPr>
          <a:xfrm>
            <a:off x="272733" y="4931669"/>
            <a:ext cx="2320566" cy="1410066"/>
          </a:xfrm>
          <a:prstGeom prst="rect">
            <a:avLst/>
          </a:prstGeom>
          <a:noFill/>
          <a:ln>
            <a:noFill/>
          </a:ln>
        </p:spPr>
      </p:pic>
      <p:pic>
        <p:nvPicPr>
          <p:cNvPr id="128" name="Google Shape;128;p21"/>
          <p:cNvPicPr preferRelativeResize="0"/>
          <p:nvPr/>
        </p:nvPicPr>
        <p:blipFill rotWithShape="1">
          <a:blip r:embed="rId6">
            <a:alphaModFix/>
          </a:blip>
          <a:srcRect b="0" l="0" r="0" t="0"/>
          <a:stretch/>
        </p:blipFill>
        <p:spPr>
          <a:xfrm>
            <a:off x="417252" y="5060196"/>
            <a:ext cx="2043691" cy="845115"/>
          </a:xfrm>
          <a:prstGeom prst="rect">
            <a:avLst/>
          </a:prstGeom>
          <a:noFill/>
          <a:ln>
            <a:noFill/>
          </a:ln>
        </p:spPr>
      </p:pic>
      <p:sp>
        <p:nvSpPr>
          <p:cNvPr id="129" name="Google Shape;129;p21"/>
          <p:cNvSpPr txBox="1"/>
          <p:nvPr>
            <p:ph idx="12" type="sldNum"/>
          </p:nvPr>
        </p:nvSpPr>
        <p:spPr>
          <a:xfrm>
            <a:off x="8493775" y="6410064"/>
            <a:ext cx="548700" cy="2097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b="0" sz="1200">
              <a:solidFill>
                <a:srgbClr val="888888"/>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7" name="Shape 407"/>
        <p:cNvGrpSpPr/>
        <p:nvPr/>
      </p:nvGrpSpPr>
      <p:grpSpPr>
        <a:xfrm>
          <a:off x="0" y="0"/>
          <a:ext cx="0" cy="0"/>
          <a:chOff x="0" y="0"/>
          <a:chExt cx="0" cy="0"/>
        </a:xfrm>
      </p:grpSpPr>
      <p:pic>
        <p:nvPicPr>
          <p:cNvPr id="408" name="Google Shape;408;p48"/>
          <p:cNvPicPr preferRelativeResize="0"/>
          <p:nvPr/>
        </p:nvPicPr>
        <p:blipFill rotWithShape="1">
          <a:blip r:embed="rId3">
            <a:alphaModFix/>
          </a:blip>
          <a:srcRect b="0" l="0" r="0" t="0"/>
          <a:stretch/>
        </p:blipFill>
        <p:spPr>
          <a:xfrm>
            <a:off x="271588" y="1316286"/>
            <a:ext cx="6949440" cy="445770"/>
          </a:xfrm>
          <a:prstGeom prst="rect">
            <a:avLst/>
          </a:prstGeom>
          <a:noFill/>
          <a:ln>
            <a:noFill/>
          </a:ln>
        </p:spPr>
      </p:pic>
      <p:pic>
        <p:nvPicPr>
          <p:cNvPr id="409" name="Google Shape;409;p48"/>
          <p:cNvPicPr preferRelativeResize="0"/>
          <p:nvPr/>
        </p:nvPicPr>
        <p:blipFill rotWithShape="1">
          <a:blip r:embed="rId4">
            <a:alphaModFix/>
          </a:blip>
          <a:srcRect b="0" l="0" r="0" t="0"/>
          <a:stretch/>
        </p:blipFill>
        <p:spPr>
          <a:xfrm>
            <a:off x="364211" y="1920240"/>
            <a:ext cx="3456431" cy="4473029"/>
          </a:xfrm>
          <a:prstGeom prst="rect">
            <a:avLst/>
          </a:prstGeom>
          <a:noFill/>
          <a:ln cap="flat" cmpd="sng" w="9525">
            <a:solidFill>
              <a:schemeClr val="accent1"/>
            </a:solidFill>
            <a:prstDash val="solid"/>
            <a:round/>
            <a:headEnd len="sm" w="sm" type="none"/>
            <a:tailEnd len="sm" w="sm" type="none"/>
          </a:ln>
        </p:spPr>
      </p:pic>
      <p:sp>
        <p:nvSpPr>
          <p:cNvPr id="410" name="Google Shape;410;p48"/>
          <p:cNvSpPr txBox="1"/>
          <p:nvPr>
            <p:ph idx="12" type="sldNum"/>
          </p:nvPr>
        </p:nvSpPr>
        <p:spPr>
          <a:xfrm>
            <a:off x="8493775" y="6410064"/>
            <a:ext cx="548700" cy="2097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b="0" sz="1200">
              <a:solidFill>
                <a:srgbClr val="888888"/>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5" name="Shape 415"/>
        <p:cNvGrpSpPr/>
        <p:nvPr/>
      </p:nvGrpSpPr>
      <p:grpSpPr>
        <a:xfrm>
          <a:off x="0" y="0"/>
          <a:ext cx="0" cy="0"/>
          <a:chOff x="0" y="0"/>
          <a:chExt cx="0" cy="0"/>
        </a:xfrm>
      </p:grpSpPr>
      <p:pic>
        <p:nvPicPr>
          <p:cNvPr id="416" name="Google Shape;416;p49"/>
          <p:cNvPicPr preferRelativeResize="0"/>
          <p:nvPr/>
        </p:nvPicPr>
        <p:blipFill rotWithShape="1">
          <a:blip r:embed="rId3">
            <a:alphaModFix/>
          </a:blip>
          <a:srcRect b="0" l="0" r="0" t="0"/>
          <a:stretch/>
        </p:blipFill>
        <p:spPr>
          <a:xfrm>
            <a:off x="271588" y="1316286"/>
            <a:ext cx="6949440" cy="445770"/>
          </a:xfrm>
          <a:prstGeom prst="rect">
            <a:avLst/>
          </a:prstGeom>
          <a:noFill/>
          <a:ln>
            <a:noFill/>
          </a:ln>
        </p:spPr>
      </p:pic>
      <p:pic>
        <p:nvPicPr>
          <p:cNvPr id="417" name="Google Shape;417;p49"/>
          <p:cNvPicPr preferRelativeResize="0"/>
          <p:nvPr/>
        </p:nvPicPr>
        <p:blipFill rotWithShape="1">
          <a:blip r:embed="rId4">
            <a:alphaModFix/>
          </a:blip>
          <a:srcRect b="0" l="0" r="0" t="0"/>
          <a:stretch/>
        </p:blipFill>
        <p:spPr>
          <a:xfrm>
            <a:off x="-292307" y="1995853"/>
            <a:ext cx="6945630" cy="4800600"/>
          </a:xfrm>
          <a:prstGeom prst="rect">
            <a:avLst/>
          </a:prstGeom>
          <a:noFill/>
          <a:ln>
            <a:noFill/>
          </a:ln>
        </p:spPr>
      </p:pic>
      <p:sp>
        <p:nvSpPr>
          <p:cNvPr id="418" name="Google Shape;418;p49"/>
          <p:cNvSpPr txBox="1"/>
          <p:nvPr>
            <p:ph idx="12" type="sldNum"/>
          </p:nvPr>
        </p:nvSpPr>
        <p:spPr>
          <a:xfrm>
            <a:off x="8493775" y="6410064"/>
            <a:ext cx="548700" cy="2097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b="0" sz="1200">
              <a:solidFill>
                <a:srgbClr val="888888"/>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2" name="Shape 422"/>
        <p:cNvGrpSpPr/>
        <p:nvPr/>
      </p:nvGrpSpPr>
      <p:grpSpPr>
        <a:xfrm>
          <a:off x="0" y="0"/>
          <a:ext cx="0" cy="0"/>
          <a:chOff x="0" y="0"/>
          <a:chExt cx="0" cy="0"/>
        </a:xfrm>
      </p:grpSpPr>
      <p:pic>
        <p:nvPicPr>
          <p:cNvPr id="423" name="Google Shape;423;p50"/>
          <p:cNvPicPr preferRelativeResize="0"/>
          <p:nvPr/>
        </p:nvPicPr>
        <p:blipFill rotWithShape="1">
          <a:blip r:embed="rId3">
            <a:alphaModFix/>
          </a:blip>
          <a:srcRect b="0" l="0" r="0" t="0"/>
          <a:stretch/>
        </p:blipFill>
        <p:spPr>
          <a:xfrm>
            <a:off x="0" y="3370722"/>
            <a:ext cx="9144000" cy="449580"/>
          </a:xfrm>
          <a:prstGeom prst="rect">
            <a:avLst/>
          </a:prstGeom>
          <a:noFill/>
          <a:ln>
            <a:noFill/>
          </a:ln>
        </p:spPr>
      </p:pic>
      <p:sp>
        <p:nvSpPr>
          <p:cNvPr id="424" name="Google Shape;424;p50"/>
          <p:cNvSpPr txBox="1"/>
          <p:nvPr>
            <p:ph idx="12" type="sldNum"/>
          </p:nvPr>
        </p:nvSpPr>
        <p:spPr>
          <a:xfrm>
            <a:off x="8556784" y="6333134"/>
            <a:ext cx="548700" cy="5250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9" name="Shape 429"/>
        <p:cNvGrpSpPr/>
        <p:nvPr/>
      </p:nvGrpSpPr>
      <p:grpSpPr>
        <a:xfrm>
          <a:off x="0" y="0"/>
          <a:ext cx="0" cy="0"/>
          <a:chOff x="0" y="0"/>
          <a:chExt cx="0" cy="0"/>
        </a:xfrm>
      </p:grpSpPr>
      <p:pic>
        <p:nvPicPr>
          <p:cNvPr id="430" name="Google Shape;430;p51"/>
          <p:cNvPicPr preferRelativeResize="0"/>
          <p:nvPr/>
        </p:nvPicPr>
        <p:blipFill rotWithShape="1">
          <a:blip r:embed="rId3">
            <a:alphaModFix/>
          </a:blip>
          <a:srcRect b="0" l="0" r="0" t="0"/>
          <a:stretch/>
        </p:blipFill>
        <p:spPr>
          <a:xfrm>
            <a:off x="271588" y="1316286"/>
            <a:ext cx="6949440" cy="445770"/>
          </a:xfrm>
          <a:prstGeom prst="rect">
            <a:avLst/>
          </a:prstGeom>
          <a:noFill/>
          <a:ln>
            <a:noFill/>
          </a:ln>
        </p:spPr>
      </p:pic>
      <p:pic>
        <p:nvPicPr>
          <p:cNvPr id="431" name="Google Shape;431;p51"/>
          <p:cNvPicPr preferRelativeResize="0"/>
          <p:nvPr/>
        </p:nvPicPr>
        <p:blipFill rotWithShape="1">
          <a:blip r:embed="rId4">
            <a:alphaModFix/>
          </a:blip>
          <a:srcRect b="0" l="0" r="0" t="0"/>
          <a:stretch/>
        </p:blipFill>
        <p:spPr>
          <a:xfrm>
            <a:off x="364211" y="1920240"/>
            <a:ext cx="3456431" cy="4473029"/>
          </a:xfrm>
          <a:prstGeom prst="rect">
            <a:avLst/>
          </a:prstGeom>
          <a:noFill/>
          <a:ln cap="flat" cmpd="sng" w="9525">
            <a:solidFill>
              <a:schemeClr val="accent1"/>
            </a:solidFill>
            <a:prstDash val="solid"/>
            <a:round/>
            <a:headEnd len="sm" w="sm" type="none"/>
            <a:tailEnd len="sm" w="sm" type="none"/>
          </a:ln>
        </p:spPr>
      </p:pic>
      <p:sp>
        <p:nvSpPr>
          <p:cNvPr id="432" name="Google Shape;432;p51"/>
          <p:cNvSpPr txBox="1"/>
          <p:nvPr>
            <p:ph idx="12" type="sldNum"/>
          </p:nvPr>
        </p:nvSpPr>
        <p:spPr>
          <a:xfrm>
            <a:off x="8493775" y="6410064"/>
            <a:ext cx="548700" cy="2097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b="0" sz="1200">
              <a:solidFill>
                <a:srgbClr val="888888"/>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7" name="Shape 437"/>
        <p:cNvGrpSpPr/>
        <p:nvPr/>
      </p:nvGrpSpPr>
      <p:grpSpPr>
        <a:xfrm>
          <a:off x="0" y="0"/>
          <a:ext cx="0" cy="0"/>
          <a:chOff x="0" y="0"/>
          <a:chExt cx="0" cy="0"/>
        </a:xfrm>
      </p:grpSpPr>
      <p:pic>
        <p:nvPicPr>
          <p:cNvPr id="438" name="Google Shape;438;p52"/>
          <p:cNvPicPr preferRelativeResize="0"/>
          <p:nvPr/>
        </p:nvPicPr>
        <p:blipFill rotWithShape="1">
          <a:blip r:embed="rId3">
            <a:alphaModFix/>
          </a:blip>
          <a:srcRect b="0" l="0" r="0" t="0"/>
          <a:stretch/>
        </p:blipFill>
        <p:spPr>
          <a:xfrm>
            <a:off x="271588" y="1316286"/>
            <a:ext cx="6949440" cy="445770"/>
          </a:xfrm>
          <a:prstGeom prst="rect">
            <a:avLst/>
          </a:prstGeom>
          <a:noFill/>
          <a:ln>
            <a:noFill/>
          </a:ln>
        </p:spPr>
      </p:pic>
      <p:pic>
        <p:nvPicPr>
          <p:cNvPr id="439" name="Google Shape;439;p52"/>
          <p:cNvPicPr preferRelativeResize="0"/>
          <p:nvPr/>
        </p:nvPicPr>
        <p:blipFill rotWithShape="1">
          <a:blip r:embed="rId4">
            <a:alphaModFix/>
          </a:blip>
          <a:srcRect b="0" l="0" r="0" t="0"/>
          <a:stretch/>
        </p:blipFill>
        <p:spPr>
          <a:xfrm>
            <a:off x="265971" y="2020049"/>
            <a:ext cx="3863340" cy="4354830"/>
          </a:xfrm>
          <a:prstGeom prst="rect">
            <a:avLst/>
          </a:prstGeom>
          <a:noFill/>
          <a:ln>
            <a:noFill/>
          </a:ln>
        </p:spPr>
      </p:pic>
      <p:pic>
        <p:nvPicPr>
          <p:cNvPr id="440" name="Google Shape;440;p52"/>
          <p:cNvPicPr preferRelativeResize="0"/>
          <p:nvPr/>
        </p:nvPicPr>
        <p:blipFill rotWithShape="1">
          <a:blip r:embed="rId5">
            <a:alphaModFix/>
          </a:blip>
          <a:srcRect b="0" l="0" r="0" t="0"/>
          <a:stretch/>
        </p:blipFill>
        <p:spPr>
          <a:xfrm>
            <a:off x="4393769" y="2175836"/>
            <a:ext cx="4303009" cy="3527540"/>
          </a:xfrm>
          <a:prstGeom prst="rect">
            <a:avLst/>
          </a:prstGeom>
          <a:noFill/>
          <a:ln>
            <a:noFill/>
          </a:ln>
        </p:spPr>
      </p:pic>
      <p:sp>
        <p:nvSpPr>
          <p:cNvPr id="441" name="Google Shape;441;p52"/>
          <p:cNvSpPr txBox="1"/>
          <p:nvPr>
            <p:ph idx="12" type="sldNum"/>
          </p:nvPr>
        </p:nvSpPr>
        <p:spPr>
          <a:xfrm>
            <a:off x="8493775" y="6410064"/>
            <a:ext cx="548700" cy="2097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b="0" sz="1200">
              <a:solidFill>
                <a:srgbClr val="888888"/>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6" name="Shape 446"/>
        <p:cNvGrpSpPr/>
        <p:nvPr/>
      </p:nvGrpSpPr>
      <p:grpSpPr>
        <a:xfrm>
          <a:off x="0" y="0"/>
          <a:ext cx="0" cy="0"/>
          <a:chOff x="0" y="0"/>
          <a:chExt cx="0" cy="0"/>
        </a:xfrm>
      </p:grpSpPr>
      <p:pic>
        <p:nvPicPr>
          <p:cNvPr id="447" name="Google Shape;447;p53"/>
          <p:cNvPicPr preferRelativeResize="0"/>
          <p:nvPr/>
        </p:nvPicPr>
        <p:blipFill rotWithShape="1">
          <a:blip r:embed="rId3">
            <a:alphaModFix/>
          </a:blip>
          <a:srcRect b="0" l="0" r="0" t="0"/>
          <a:stretch/>
        </p:blipFill>
        <p:spPr>
          <a:xfrm>
            <a:off x="271588" y="1316286"/>
            <a:ext cx="6949440" cy="445770"/>
          </a:xfrm>
          <a:prstGeom prst="rect">
            <a:avLst/>
          </a:prstGeom>
          <a:noFill/>
          <a:ln>
            <a:noFill/>
          </a:ln>
        </p:spPr>
      </p:pic>
      <p:pic>
        <p:nvPicPr>
          <p:cNvPr id="448" name="Google Shape;448;p53"/>
          <p:cNvPicPr preferRelativeResize="0"/>
          <p:nvPr/>
        </p:nvPicPr>
        <p:blipFill rotWithShape="1">
          <a:blip r:embed="rId4">
            <a:alphaModFix/>
          </a:blip>
          <a:srcRect b="0" l="0" r="0" t="0"/>
          <a:stretch/>
        </p:blipFill>
        <p:spPr>
          <a:xfrm>
            <a:off x="178228" y="1957310"/>
            <a:ext cx="4469130" cy="1600200"/>
          </a:xfrm>
          <a:prstGeom prst="rect">
            <a:avLst/>
          </a:prstGeom>
          <a:noFill/>
          <a:ln>
            <a:noFill/>
          </a:ln>
        </p:spPr>
      </p:pic>
      <p:grpSp>
        <p:nvGrpSpPr>
          <p:cNvPr id="449" name="Google Shape;449;p53"/>
          <p:cNvGrpSpPr/>
          <p:nvPr/>
        </p:nvGrpSpPr>
        <p:grpSpPr>
          <a:xfrm>
            <a:off x="91128" y="3428129"/>
            <a:ext cx="4636770" cy="811530"/>
            <a:chOff x="317500" y="317500"/>
            <a:chExt cx="4636770" cy="811530"/>
          </a:xfrm>
        </p:grpSpPr>
        <p:pic>
          <p:nvPicPr>
            <p:cNvPr id="450" name="Google Shape;450;p53"/>
            <p:cNvPicPr preferRelativeResize="0"/>
            <p:nvPr/>
          </p:nvPicPr>
          <p:blipFill rotWithShape="1">
            <a:blip r:embed="rId5">
              <a:alphaModFix/>
            </a:blip>
            <a:srcRect b="0" l="0" r="0" t="0"/>
            <a:stretch/>
          </p:blipFill>
          <p:spPr>
            <a:xfrm>
              <a:off x="317500" y="317500"/>
              <a:ext cx="4636770" cy="811530"/>
            </a:xfrm>
            <a:prstGeom prst="rect">
              <a:avLst/>
            </a:prstGeom>
            <a:noFill/>
            <a:ln>
              <a:noFill/>
            </a:ln>
          </p:spPr>
        </p:pic>
        <p:sp>
          <p:nvSpPr>
            <p:cNvPr id="451" name="Google Shape;451;p53"/>
            <p:cNvSpPr/>
            <p:nvPr/>
          </p:nvSpPr>
          <p:spPr>
            <a:xfrm>
              <a:off x="317500" y="317500"/>
              <a:ext cx="4636770" cy="811530"/>
            </a:xfrm>
            <a:prstGeom prst="rect">
              <a:avLst/>
            </a:prstGeom>
            <a:solidFill>
              <a:schemeClr val="accent1">
                <a:alpha val="0"/>
              </a:schemeClr>
            </a:solidFill>
            <a:ln cap="flat" cmpd="sng" w="12700">
              <a:solidFill>
                <a:srgbClr val="31538F">
                  <a:alpha val="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452" name="Google Shape;452;p53"/>
          <p:cNvGrpSpPr/>
          <p:nvPr/>
        </p:nvGrpSpPr>
        <p:grpSpPr>
          <a:xfrm>
            <a:off x="5589205" y="1262263"/>
            <a:ext cx="3261360" cy="4823460"/>
            <a:chOff x="317500" y="317500"/>
            <a:chExt cx="3261360" cy="4823460"/>
          </a:xfrm>
        </p:grpSpPr>
        <p:pic>
          <p:nvPicPr>
            <p:cNvPr id="453" name="Google Shape;453;p53"/>
            <p:cNvPicPr preferRelativeResize="0"/>
            <p:nvPr/>
          </p:nvPicPr>
          <p:blipFill rotWithShape="1">
            <a:blip r:embed="rId6">
              <a:alphaModFix/>
            </a:blip>
            <a:srcRect b="0" l="0" r="0" t="0"/>
            <a:stretch/>
          </p:blipFill>
          <p:spPr>
            <a:xfrm>
              <a:off x="317500" y="317500"/>
              <a:ext cx="3261360" cy="4823460"/>
            </a:xfrm>
            <a:prstGeom prst="rect">
              <a:avLst/>
            </a:prstGeom>
            <a:noFill/>
            <a:ln>
              <a:noFill/>
            </a:ln>
          </p:spPr>
        </p:pic>
        <p:sp>
          <p:nvSpPr>
            <p:cNvPr id="454" name="Google Shape;454;p53"/>
            <p:cNvSpPr/>
            <p:nvPr/>
          </p:nvSpPr>
          <p:spPr>
            <a:xfrm>
              <a:off x="317500" y="317500"/>
              <a:ext cx="3261360" cy="4823460"/>
            </a:xfrm>
            <a:prstGeom prst="rect">
              <a:avLst/>
            </a:prstGeom>
            <a:solidFill>
              <a:schemeClr val="accent1">
                <a:alpha val="0"/>
              </a:schemeClr>
            </a:solidFill>
            <a:ln cap="flat" cmpd="sng" w="12700">
              <a:solidFill>
                <a:srgbClr val="31538F">
                  <a:alpha val="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455" name="Google Shape;455;p53"/>
          <p:cNvGrpSpPr/>
          <p:nvPr/>
        </p:nvGrpSpPr>
        <p:grpSpPr>
          <a:xfrm>
            <a:off x="83632" y="4238786"/>
            <a:ext cx="4747260" cy="1036830"/>
            <a:chOff x="317500" y="317500"/>
            <a:chExt cx="4747260" cy="1036830"/>
          </a:xfrm>
        </p:grpSpPr>
        <p:pic>
          <p:nvPicPr>
            <p:cNvPr id="456" name="Google Shape;456;p53"/>
            <p:cNvPicPr preferRelativeResize="0"/>
            <p:nvPr/>
          </p:nvPicPr>
          <p:blipFill rotWithShape="1">
            <a:blip r:embed="rId7">
              <a:alphaModFix/>
            </a:blip>
            <a:srcRect b="0" l="0" r="0" t="0"/>
            <a:stretch/>
          </p:blipFill>
          <p:spPr>
            <a:xfrm>
              <a:off x="317500" y="317500"/>
              <a:ext cx="4747260" cy="1036830"/>
            </a:xfrm>
            <a:prstGeom prst="rect">
              <a:avLst/>
            </a:prstGeom>
            <a:noFill/>
            <a:ln>
              <a:noFill/>
            </a:ln>
          </p:spPr>
        </p:pic>
        <p:sp>
          <p:nvSpPr>
            <p:cNvPr id="457" name="Google Shape;457;p53"/>
            <p:cNvSpPr/>
            <p:nvPr/>
          </p:nvSpPr>
          <p:spPr>
            <a:xfrm>
              <a:off x="317500" y="317500"/>
              <a:ext cx="4747260" cy="1036830"/>
            </a:xfrm>
            <a:prstGeom prst="rect">
              <a:avLst/>
            </a:prstGeom>
            <a:solidFill>
              <a:schemeClr val="accent1">
                <a:alpha val="0"/>
              </a:schemeClr>
            </a:solidFill>
            <a:ln cap="flat" cmpd="sng" w="12700">
              <a:solidFill>
                <a:srgbClr val="31538F">
                  <a:alpha val="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458" name="Google Shape;458;p53"/>
          <p:cNvSpPr txBox="1"/>
          <p:nvPr>
            <p:ph idx="12" type="sldNum"/>
          </p:nvPr>
        </p:nvSpPr>
        <p:spPr>
          <a:xfrm>
            <a:off x="8493775" y="6410064"/>
            <a:ext cx="548700" cy="2097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b="0" sz="1200">
              <a:solidFill>
                <a:srgbClr val="888888"/>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9"/>
                                        </p:tgtEl>
                                        <p:attrNameLst>
                                          <p:attrName>style.visibility</p:attrName>
                                        </p:attrNameLst>
                                      </p:cBhvr>
                                      <p:to>
                                        <p:strVal val="visible"/>
                                      </p:to>
                                    </p:set>
                                    <p:animEffect filter="fade" transition="in">
                                      <p:cBhvr>
                                        <p:cTn dur="500"/>
                                        <p:tgtEl>
                                          <p:spTgt spid="449"/>
                                        </p:tgtEl>
                                      </p:cBhvr>
                                    </p:animEffect>
                                  </p:childTnLst>
                                </p:cTn>
                              </p:par>
                              <p:par>
                                <p:cTn fill="hold" nodeType="withEffect" presetClass="entr" presetID="10" presetSubtype="0">
                                  <p:stCondLst>
                                    <p:cond delay="0"/>
                                  </p:stCondLst>
                                  <p:childTnLst>
                                    <p:set>
                                      <p:cBhvr>
                                        <p:cTn dur="1" fill="hold">
                                          <p:stCondLst>
                                            <p:cond delay="0"/>
                                          </p:stCondLst>
                                        </p:cTn>
                                        <p:tgtEl>
                                          <p:spTgt spid="455"/>
                                        </p:tgtEl>
                                        <p:attrNameLst>
                                          <p:attrName>style.visibility</p:attrName>
                                        </p:attrNameLst>
                                      </p:cBhvr>
                                      <p:to>
                                        <p:strVal val="visible"/>
                                      </p:to>
                                    </p:set>
                                    <p:animEffect filter="fade" transition="in">
                                      <p:cBhvr>
                                        <p:cTn dur="500"/>
                                        <p:tgtEl>
                                          <p:spTgt spid="455"/>
                                        </p:tgtEl>
                                      </p:cBhvr>
                                    </p:animEffect>
                                  </p:childTnLst>
                                </p:cTn>
                              </p:par>
                              <p:par>
                                <p:cTn fill="hold" nodeType="withEffect" presetClass="entr" presetID="10" presetSubtype="0">
                                  <p:stCondLst>
                                    <p:cond delay="0"/>
                                  </p:stCondLst>
                                  <p:childTnLst>
                                    <p:set>
                                      <p:cBhvr>
                                        <p:cTn dur="1" fill="hold">
                                          <p:stCondLst>
                                            <p:cond delay="0"/>
                                          </p:stCondLst>
                                        </p:cTn>
                                        <p:tgtEl>
                                          <p:spTgt spid="452"/>
                                        </p:tgtEl>
                                        <p:attrNameLst>
                                          <p:attrName>style.visibility</p:attrName>
                                        </p:attrNameLst>
                                      </p:cBhvr>
                                      <p:to>
                                        <p:strVal val="visible"/>
                                      </p:to>
                                    </p:set>
                                    <p:animEffect filter="fade" transition="in">
                                      <p:cBhvr>
                                        <p:cTn dur="500"/>
                                        <p:tgtEl>
                                          <p:spTgt spid="4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3" name="Shape 463"/>
        <p:cNvGrpSpPr/>
        <p:nvPr/>
      </p:nvGrpSpPr>
      <p:grpSpPr>
        <a:xfrm>
          <a:off x="0" y="0"/>
          <a:ext cx="0" cy="0"/>
          <a:chOff x="0" y="0"/>
          <a:chExt cx="0" cy="0"/>
        </a:xfrm>
      </p:grpSpPr>
      <p:pic>
        <p:nvPicPr>
          <p:cNvPr id="464" name="Google Shape;464;p54"/>
          <p:cNvPicPr preferRelativeResize="0"/>
          <p:nvPr/>
        </p:nvPicPr>
        <p:blipFill rotWithShape="1">
          <a:blip r:embed="rId3">
            <a:alphaModFix/>
          </a:blip>
          <a:srcRect b="0" l="0" r="0" t="0"/>
          <a:stretch/>
        </p:blipFill>
        <p:spPr>
          <a:xfrm>
            <a:off x="271588" y="1316286"/>
            <a:ext cx="6949440" cy="451461"/>
          </a:xfrm>
          <a:prstGeom prst="rect">
            <a:avLst/>
          </a:prstGeom>
          <a:noFill/>
          <a:ln>
            <a:noFill/>
          </a:ln>
        </p:spPr>
      </p:pic>
      <p:pic>
        <p:nvPicPr>
          <p:cNvPr id="465" name="Google Shape;465;p54"/>
          <p:cNvPicPr preferRelativeResize="0"/>
          <p:nvPr/>
        </p:nvPicPr>
        <p:blipFill rotWithShape="1">
          <a:blip r:embed="rId4">
            <a:alphaModFix/>
          </a:blip>
          <a:srcRect b="0" l="0" r="0" t="0"/>
          <a:stretch/>
        </p:blipFill>
        <p:spPr>
          <a:xfrm>
            <a:off x="271684" y="2106787"/>
            <a:ext cx="3836670" cy="4358640"/>
          </a:xfrm>
          <a:prstGeom prst="rect">
            <a:avLst/>
          </a:prstGeom>
          <a:noFill/>
          <a:ln>
            <a:noFill/>
          </a:ln>
        </p:spPr>
      </p:pic>
      <p:pic>
        <p:nvPicPr>
          <p:cNvPr id="466" name="Google Shape;466;p54"/>
          <p:cNvPicPr preferRelativeResize="0"/>
          <p:nvPr/>
        </p:nvPicPr>
        <p:blipFill rotWithShape="1">
          <a:blip r:embed="rId5">
            <a:alphaModFix/>
          </a:blip>
          <a:srcRect b="0" l="0" r="0" t="0"/>
          <a:stretch/>
        </p:blipFill>
        <p:spPr>
          <a:xfrm>
            <a:off x="4542020" y="2268627"/>
            <a:ext cx="4206728" cy="2805355"/>
          </a:xfrm>
          <a:prstGeom prst="rect">
            <a:avLst/>
          </a:prstGeom>
          <a:noFill/>
          <a:ln>
            <a:noFill/>
          </a:ln>
        </p:spPr>
      </p:pic>
      <p:sp>
        <p:nvSpPr>
          <p:cNvPr id="467" name="Google Shape;467;p54"/>
          <p:cNvSpPr txBox="1"/>
          <p:nvPr>
            <p:ph idx="12" type="sldNum"/>
          </p:nvPr>
        </p:nvSpPr>
        <p:spPr>
          <a:xfrm>
            <a:off x="8493775" y="6410064"/>
            <a:ext cx="548700" cy="2097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b="0" sz="1200">
              <a:solidFill>
                <a:srgbClr val="888888"/>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2" name="Shape 472"/>
        <p:cNvGrpSpPr/>
        <p:nvPr/>
      </p:nvGrpSpPr>
      <p:grpSpPr>
        <a:xfrm>
          <a:off x="0" y="0"/>
          <a:ext cx="0" cy="0"/>
          <a:chOff x="0" y="0"/>
          <a:chExt cx="0" cy="0"/>
        </a:xfrm>
      </p:grpSpPr>
      <p:pic>
        <p:nvPicPr>
          <p:cNvPr id="473" name="Google Shape;473;p55"/>
          <p:cNvPicPr preferRelativeResize="0"/>
          <p:nvPr/>
        </p:nvPicPr>
        <p:blipFill rotWithShape="1">
          <a:blip r:embed="rId3">
            <a:alphaModFix/>
          </a:blip>
          <a:srcRect b="0" l="0" r="0" t="0"/>
          <a:stretch/>
        </p:blipFill>
        <p:spPr>
          <a:xfrm>
            <a:off x="271588" y="1316286"/>
            <a:ext cx="6949440" cy="445770"/>
          </a:xfrm>
          <a:prstGeom prst="rect">
            <a:avLst/>
          </a:prstGeom>
          <a:noFill/>
          <a:ln>
            <a:noFill/>
          </a:ln>
        </p:spPr>
      </p:pic>
      <p:pic>
        <p:nvPicPr>
          <p:cNvPr id="474" name="Google Shape;474;p55"/>
          <p:cNvPicPr preferRelativeResize="0"/>
          <p:nvPr/>
        </p:nvPicPr>
        <p:blipFill rotWithShape="1">
          <a:blip r:embed="rId4">
            <a:alphaModFix/>
          </a:blip>
          <a:srcRect b="0" l="0" r="0" t="0"/>
          <a:stretch/>
        </p:blipFill>
        <p:spPr>
          <a:xfrm>
            <a:off x="268997" y="2047236"/>
            <a:ext cx="8279130" cy="654236"/>
          </a:xfrm>
          <a:prstGeom prst="rect">
            <a:avLst/>
          </a:prstGeom>
          <a:noFill/>
          <a:ln>
            <a:noFill/>
          </a:ln>
        </p:spPr>
      </p:pic>
      <p:grpSp>
        <p:nvGrpSpPr>
          <p:cNvPr id="475" name="Google Shape;475;p55"/>
          <p:cNvGrpSpPr/>
          <p:nvPr/>
        </p:nvGrpSpPr>
        <p:grpSpPr>
          <a:xfrm>
            <a:off x="254413" y="2751635"/>
            <a:ext cx="7543800" cy="2263140"/>
            <a:chOff x="317500" y="317500"/>
            <a:chExt cx="7543800" cy="2263140"/>
          </a:xfrm>
        </p:grpSpPr>
        <p:pic>
          <p:nvPicPr>
            <p:cNvPr id="476" name="Google Shape;476;p55"/>
            <p:cNvPicPr preferRelativeResize="0"/>
            <p:nvPr/>
          </p:nvPicPr>
          <p:blipFill rotWithShape="1">
            <a:blip r:embed="rId5">
              <a:alphaModFix/>
            </a:blip>
            <a:srcRect b="0" l="0" r="0" t="0"/>
            <a:stretch/>
          </p:blipFill>
          <p:spPr>
            <a:xfrm>
              <a:off x="317500" y="317500"/>
              <a:ext cx="7543800" cy="2263140"/>
            </a:xfrm>
            <a:prstGeom prst="rect">
              <a:avLst/>
            </a:prstGeom>
            <a:noFill/>
            <a:ln>
              <a:noFill/>
            </a:ln>
          </p:spPr>
        </p:pic>
        <p:sp>
          <p:nvSpPr>
            <p:cNvPr id="477" name="Google Shape;477;p55"/>
            <p:cNvSpPr/>
            <p:nvPr/>
          </p:nvSpPr>
          <p:spPr>
            <a:xfrm>
              <a:off x="317500" y="317500"/>
              <a:ext cx="7543800" cy="2263140"/>
            </a:xfrm>
            <a:prstGeom prst="rect">
              <a:avLst/>
            </a:prstGeom>
            <a:solidFill>
              <a:schemeClr val="accent1">
                <a:alpha val="0"/>
              </a:schemeClr>
            </a:solidFill>
            <a:ln cap="flat" cmpd="sng" w="12700">
              <a:solidFill>
                <a:srgbClr val="31538F">
                  <a:alpha val="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478" name="Google Shape;478;p55"/>
          <p:cNvSpPr txBox="1"/>
          <p:nvPr>
            <p:ph idx="12" type="sldNum"/>
          </p:nvPr>
        </p:nvSpPr>
        <p:spPr>
          <a:xfrm>
            <a:off x="8493775" y="6410064"/>
            <a:ext cx="548700" cy="2097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b="0" sz="1200">
              <a:solidFill>
                <a:srgbClr val="888888"/>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5"/>
                                        </p:tgtEl>
                                        <p:attrNameLst>
                                          <p:attrName>style.visibility</p:attrName>
                                        </p:attrNameLst>
                                      </p:cBhvr>
                                      <p:to>
                                        <p:strVal val="visible"/>
                                      </p:to>
                                    </p:set>
                                    <p:animEffect filter="fade" transition="in">
                                      <p:cBhvr>
                                        <p:cTn dur="500"/>
                                        <p:tgtEl>
                                          <p:spTgt spid="4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3" name="Shape 483"/>
        <p:cNvGrpSpPr/>
        <p:nvPr/>
      </p:nvGrpSpPr>
      <p:grpSpPr>
        <a:xfrm>
          <a:off x="0" y="0"/>
          <a:ext cx="0" cy="0"/>
          <a:chOff x="0" y="0"/>
          <a:chExt cx="0" cy="0"/>
        </a:xfrm>
      </p:grpSpPr>
      <p:pic>
        <p:nvPicPr>
          <p:cNvPr id="484" name="Google Shape;484;p56"/>
          <p:cNvPicPr preferRelativeResize="0"/>
          <p:nvPr/>
        </p:nvPicPr>
        <p:blipFill rotWithShape="1">
          <a:blip r:embed="rId3">
            <a:alphaModFix/>
          </a:blip>
          <a:srcRect b="0" l="0" r="0" t="0"/>
          <a:stretch/>
        </p:blipFill>
        <p:spPr>
          <a:xfrm>
            <a:off x="271588" y="1316286"/>
            <a:ext cx="6949440" cy="445770"/>
          </a:xfrm>
          <a:prstGeom prst="rect">
            <a:avLst/>
          </a:prstGeom>
          <a:noFill/>
          <a:ln>
            <a:noFill/>
          </a:ln>
        </p:spPr>
      </p:pic>
      <p:pic>
        <p:nvPicPr>
          <p:cNvPr id="485" name="Google Shape;485;p56"/>
          <p:cNvPicPr preferRelativeResize="0"/>
          <p:nvPr/>
        </p:nvPicPr>
        <p:blipFill rotWithShape="1">
          <a:blip r:embed="rId4">
            <a:alphaModFix/>
          </a:blip>
          <a:srcRect b="0" l="0" r="0" t="0"/>
          <a:stretch/>
        </p:blipFill>
        <p:spPr>
          <a:xfrm>
            <a:off x="268425" y="1966286"/>
            <a:ext cx="3695700" cy="4354830"/>
          </a:xfrm>
          <a:prstGeom prst="rect">
            <a:avLst/>
          </a:prstGeom>
          <a:noFill/>
          <a:ln>
            <a:noFill/>
          </a:ln>
        </p:spPr>
      </p:pic>
      <p:pic>
        <p:nvPicPr>
          <p:cNvPr id="486" name="Google Shape;486;p56"/>
          <p:cNvPicPr preferRelativeResize="0"/>
          <p:nvPr/>
        </p:nvPicPr>
        <p:blipFill rotWithShape="1">
          <a:blip r:embed="rId5">
            <a:alphaModFix/>
          </a:blip>
          <a:srcRect b="0" l="0" r="0" t="0"/>
          <a:stretch/>
        </p:blipFill>
        <p:spPr>
          <a:xfrm>
            <a:off x="4040935" y="2104755"/>
            <a:ext cx="4830333" cy="1963550"/>
          </a:xfrm>
          <a:prstGeom prst="rect">
            <a:avLst/>
          </a:prstGeom>
          <a:noFill/>
          <a:ln>
            <a:noFill/>
          </a:ln>
        </p:spPr>
      </p:pic>
      <p:sp>
        <p:nvSpPr>
          <p:cNvPr id="487" name="Google Shape;487;p56"/>
          <p:cNvSpPr txBox="1"/>
          <p:nvPr>
            <p:ph idx="12" type="sldNum"/>
          </p:nvPr>
        </p:nvSpPr>
        <p:spPr>
          <a:xfrm>
            <a:off x="8493775" y="6410064"/>
            <a:ext cx="548700" cy="2097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b="0" sz="1200">
              <a:solidFill>
                <a:srgbClr val="888888"/>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2" name="Shape 492"/>
        <p:cNvGrpSpPr/>
        <p:nvPr/>
      </p:nvGrpSpPr>
      <p:grpSpPr>
        <a:xfrm>
          <a:off x="0" y="0"/>
          <a:ext cx="0" cy="0"/>
          <a:chOff x="0" y="0"/>
          <a:chExt cx="0" cy="0"/>
        </a:xfrm>
      </p:grpSpPr>
      <p:pic>
        <p:nvPicPr>
          <p:cNvPr id="493" name="Google Shape;493;p57"/>
          <p:cNvPicPr preferRelativeResize="0"/>
          <p:nvPr/>
        </p:nvPicPr>
        <p:blipFill rotWithShape="1">
          <a:blip r:embed="rId3">
            <a:alphaModFix/>
          </a:blip>
          <a:srcRect b="0" l="0" r="0" t="0"/>
          <a:stretch/>
        </p:blipFill>
        <p:spPr>
          <a:xfrm>
            <a:off x="271588" y="1316286"/>
            <a:ext cx="6949440" cy="445770"/>
          </a:xfrm>
          <a:prstGeom prst="rect">
            <a:avLst/>
          </a:prstGeom>
          <a:noFill/>
          <a:ln>
            <a:noFill/>
          </a:ln>
        </p:spPr>
      </p:pic>
      <p:pic>
        <p:nvPicPr>
          <p:cNvPr id="494" name="Google Shape;494;p57"/>
          <p:cNvPicPr preferRelativeResize="0"/>
          <p:nvPr/>
        </p:nvPicPr>
        <p:blipFill rotWithShape="1">
          <a:blip r:embed="rId4">
            <a:alphaModFix/>
          </a:blip>
          <a:srcRect b="0" l="0" r="0" t="0"/>
          <a:stretch/>
        </p:blipFill>
        <p:spPr>
          <a:xfrm>
            <a:off x="271459" y="1968032"/>
            <a:ext cx="4511040" cy="4358640"/>
          </a:xfrm>
          <a:prstGeom prst="rect">
            <a:avLst/>
          </a:prstGeom>
          <a:noFill/>
          <a:ln>
            <a:noFill/>
          </a:ln>
        </p:spPr>
      </p:pic>
      <p:pic>
        <p:nvPicPr>
          <p:cNvPr id="495" name="Google Shape;495;p57"/>
          <p:cNvPicPr preferRelativeResize="0"/>
          <p:nvPr/>
        </p:nvPicPr>
        <p:blipFill rotWithShape="1">
          <a:blip r:embed="rId5">
            <a:alphaModFix/>
          </a:blip>
          <a:srcRect b="0" l="0" r="0" t="0"/>
          <a:stretch/>
        </p:blipFill>
        <p:spPr>
          <a:xfrm>
            <a:off x="4866468" y="2132037"/>
            <a:ext cx="3940254" cy="2628329"/>
          </a:xfrm>
          <a:prstGeom prst="rect">
            <a:avLst/>
          </a:prstGeom>
          <a:noFill/>
          <a:ln>
            <a:noFill/>
          </a:ln>
        </p:spPr>
      </p:pic>
      <p:sp>
        <p:nvSpPr>
          <p:cNvPr id="496" name="Google Shape;496;p57"/>
          <p:cNvSpPr txBox="1"/>
          <p:nvPr>
            <p:ph idx="12" type="sldNum"/>
          </p:nvPr>
        </p:nvSpPr>
        <p:spPr>
          <a:xfrm>
            <a:off x="8493775" y="6410064"/>
            <a:ext cx="548700" cy="2097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b="0" sz="1200">
              <a:solidFill>
                <a:srgbClr val="888888"/>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5"/>
                                        </p:tgtEl>
                                        <p:attrNameLst>
                                          <p:attrName>style.visibility</p:attrName>
                                        </p:attrNameLst>
                                      </p:cBhvr>
                                      <p:to>
                                        <p:strVal val="visible"/>
                                      </p:to>
                                    </p:set>
                                    <p:animEffect filter="fade" transition="in">
                                      <p:cBhvr>
                                        <p:cTn dur="500"/>
                                        <p:tgtEl>
                                          <p:spTgt spid="4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 name="Shape 134"/>
        <p:cNvGrpSpPr/>
        <p:nvPr/>
      </p:nvGrpSpPr>
      <p:grpSpPr>
        <a:xfrm>
          <a:off x="0" y="0"/>
          <a:ext cx="0" cy="0"/>
          <a:chOff x="0" y="0"/>
          <a:chExt cx="0" cy="0"/>
        </a:xfrm>
      </p:grpSpPr>
      <p:pic>
        <p:nvPicPr>
          <p:cNvPr id="135" name="Google Shape;135;p22"/>
          <p:cNvPicPr preferRelativeResize="0"/>
          <p:nvPr/>
        </p:nvPicPr>
        <p:blipFill rotWithShape="1">
          <a:blip r:embed="rId3">
            <a:alphaModFix/>
          </a:blip>
          <a:srcRect b="0" l="0" r="0" t="0"/>
          <a:stretch/>
        </p:blipFill>
        <p:spPr>
          <a:xfrm>
            <a:off x="271588" y="1316286"/>
            <a:ext cx="6949440" cy="445770"/>
          </a:xfrm>
          <a:prstGeom prst="rect">
            <a:avLst/>
          </a:prstGeom>
          <a:noFill/>
          <a:ln>
            <a:noFill/>
          </a:ln>
        </p:spPr>
      </p:pic>
      <p:pic>
        <p:nvPicPr>
          <p:cNvPr id="136" name="Google Shape;136;p22"/>
          <p:cNvPicPr preferRelativeResize="0"/>
          <p:nvPr/>
        </p:nvPicPr>
        <p:blipFill rotWithShape="1">
          <a:blip r:embed="rId4">
            <a:alphaModFix/>
          </a:blip>
          <a:srcRect b="0" l="0" r="0" t="0"/>
          <a:stretch/>
        </p:blipFill>
        <p:spPr>
          <a:xfrm>
            <a:off x="394335" y="2048723"/>
            <a:ext cx="4179570" cy="2541270"/>
          </a:xfrm>
          <a:prstGeom prst="rect">
            <a:avLst/>
          </a:prstGeom>
          <a:noFill/>
          <a:ln>
            <a:noFill/>
          </a:ln>
        </p:spPr>
      </p:pic>
      <p:pic>
        <p:nvPicPr>
          <p:cNvPr descr="A hand holding an object  Description automatically generated" id="137" name="Google Shape;137;p22"/>
          <p:cNvPicPr preferRelativeResize="0"/>
          <p:nvPr/>
        </p:nvPicPr>
        <p:blipFill rotWithShape="1">
          <a:blip r:embed="rId5">
            <a:alphaModFix/>
          </a:blip>
          <a:srcRect b="0" l="0" r="0" t="0"/>
          <a:stretch/>
        </p:blipFill>
        <p:spPr>
          <a:xfrm>
            <a:off x="4679942" y="2132074"/>
            <a:ext cx="4067818" cy="2711145"/>
          </a:xfrm>
          <a:prstGeom prst="rect">
            <a:avLst/>
          </a:prstGeom>
          <a:noFill/>
          <a:ln>
            <a:noFill/>
          </a:ln>
        </p:spPr>
      </p:pic>
      <p:sp>
        <p:nvSpPr>
          <p:cNvPr id="138" name="Google Shape;138;p22"/>
          <p:cNvSpPr txBox="1"/>
          <p:nvPr>
            <p:ph idx="12" type="sldNum"/>
          </p:nvPr>
        </p:nvSpPr>
        <p:spPr>
          <a:xfrm>
            <a:off x="8493775" y="6410064"/>
            <a:ext cx="548700" cy="2097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b="0" sz="1200">
              <a:solidFill>
                <a:srgbClr val="888888"/>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1" name="Shape 501"/>
        <p:cNvGrpSpPr/>
        <p:nvPr/>
      </p:nvGrpSpPr>
      <p:grpSpPr>
        <a:xfrm>
          <a:off x="0" y="0"/>
          <a:ext cx="0" cy="0"/>
          <a:chOff x="0" y="0"/>
          <a:chExt cx="0" cy="0"/>
        </a:xfrm>
      </p:grpSpPr>
      <p:pic>
        <p:nvPicPr>
          <p:cNvPr id="502" name="Google Shape;502;p58"/>
          <p:cNvPicPr preferRelativeResize="0"/>
          <p:nvPr/>
        </p:nvPicPr>
        <p:blipFill rotWithShape="1">
          <a:blip r:embed="rId3">
            <a:alphaModFix/>
          </a:blip>
          <a:srcRect b="0" l="0" r="0" t="0"/>
          <a:stretch/>
        </p:blipFill>
        <p:spPr>
          <a:xfrm>
            <a:off x="271588" y="1316286"/>
            <a:ext cx="6949440" cy="445770"/>
          </a:xfrm>
          <a:prstGeom prst="rect">
            <a:avLst/>
          </a:prstGeom>
          <a:noFill/>
          <a:ln>
            <a:noFill/>
          </a:ln>
        </p:spPr>
      </p:pic>
      <p:sp>
        <p:nvSpPr>
          <p:cNvPr id="503" name="Google Shape;503;p58">
            <a:hlinkClick r:id="rId4"/>
          </p:cNvPr>
          <p:cNvSpPr/>
          <p:nvPr/>
        </p:nvSpPr>
        <p:spPr>
          <a:xfrm rot="5400000">
            <a:off x="2539888" y="3705875"/>
            <a:ext cx="381811" cy="381811"/>
          </a:xfrm>
          <a:prstGeom prst="flowChartExtra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Still think vaping is no big deal? Magician Julius Dein shows us that teens who vape are more likely to start smoking cigarettes. It’s not magic, it’s statistics. Know the real cost of vapes.&#10;&#10;Find out more:&#10;https://therealcost.betobaccofree.hhs.gov/vape&#10;&#10;Want to see more magic with Julius Dein? Watch here:&#10;https://www.youtube.com/playlist?list=PLgf1d4CujVYZ6eMDdezsmQrcgfBSlfBQ5&#10;&#10;Follow The Real Cost:&#10;Facebook: http://www.Facebook.com/KnowTheRealCost &#10;Instagram: https://www.instagram.com/therealcost/&#10;Tumblr: http://www.KnowTheRealCost.Tumblr.com&#10;Twitter: http://www.Twitter.com/KnowTheRealCost" id="504" name="Google Shape;504;p58" title="Julius Dein Performs A Magic Trick on a Vape | The Real Cost">
            <a:hlinkClick r:id="rId5"/>
          </p:cNvPr>
          <p:cNvPicPr preferRelativeResize="0"/>
          <p:nvPr/>
        </p:nvPicPr>
        <p:blipFill>
          <a:blip r:embed="rId6">
            <a:alphaModFix/>
          </a:blip>
          <a:stretch>
            <a:fillRect/>
          </a:stretch>
        </p:blipFill>
        <p:spPr>
          <a:xfrm>
            <a:off x="406850" y="2028025"/>
            <a:ext cx="5077175" cy="3807900"/>
          </a:xfrm>
          <a:prstGeom prst="rect">
            <a:avLst/>
          </a:prstGeom>
          <a:noFill/>
          <a:ln>
            <a:noFill/>
          </a:ln>
        </p:spPr>
      </p:pic>
      <p:sp>
        <p:nvSpPr>
          <p:cNvPr id="505" name="Google Shape;505;p58"/>
          <p:cNvSpPr txBox="1"/>
          <p:nvPr>
            <p:ph idx="12" type="sldNum"/>
          </p:nvPr>
        </p:nvSpPr>
        <p:spPr>
          <a:xfrm>
            <a:off x="8493775" y="6410064"/>
            <a:ext cx="548700" cy="2097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b="0" sz="1200">
              <a:solidFill>
                <a:srgbClr val="888888"/>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0" name="Shape 510"/>
        <p:cNvGrpSpPr/>
        <p:nvPr/>
      </p:nvGrpSpPr>
      <p:grpSpPr>
        <a:xfrm>
          <a:off x="0" y="0"/>
          <a:ext cx="0" cy="0"/>
          <a:chOff x="0" y="0"/>
          <a:chExt cx="0" cy="0"/>
        </a:xfrm>
      </p:grpSpPr>
      <p:pic>
        <p:nvPicPr>
          <p:cNvPr id="511" name="Google Shape;511;p59"/>
          <p:cNvPicPr preferRelativeResize="0"/>
          <p:nvPr/>
        </p:nvPicPr>
        <p:blipFill rotWithShape="1">
          <a:blip r:embed="rId3">
            <a:alphaModFix/>
          </a:blip>
          <a:srcRect b="0" l="0" r="0" t="0"/>
          <a:stretch/>
        </p:blipFill>
        <p:spPr>
          <a:xfrm>
            <a:off x="271588" y="1316286"/>
            <a:ext cx="6949440" cy="445770"/>
          </a:xfrm>
          <a:prstGeom prst="rect">
            <a:avLst/>
          </a:prstGeom>
          <a:noFill/>
          <a:ln>
            <a:noFill/>
          </a:ln>
        </p:spPr>
      </p:pic>
      <p:pic>
        <p:nvPicPr>
          <p:cNvPr id="512" name="Google Shape;512;p59"/>
          <p:cNvPicPr preferRelativeResize="0"/>
          <p:nvPr/>
        </p:nvPicPr>
        <p:blipFill rotWithShape="1">
          <a:blip r:embed="rId4">
            <a:alphaModFix/>
          </a:blip>
          <a:srcRect b="0" l="0" r="0" t="0"/>
          <a:stretch/>
        </p:blipFill>
        <p:spPr>
          <a:xfrm>
            <a:off x="4069080" y="1792224"/>
            <a:ext cx="3459480" cy="4076700"/>
          </a:xfrm>
          <a:prstGeom prst="rect">
            <a:avLst/>
          </a:prstGeom>
          <a:noFill/>
          <a:ln>
            <a:noFill/>
          </a:ln>
        </p:spPr>
      </p:pic>
      <p:pic>
        <p:nvPicPr>
          <p:cNvPr id="513" name="Google Shape;513;p59"/>
          <p:cNvPicPr preferRelativeResize="0"/>
          <p:nvPr/>
        </p:nvPicPr>
        <p:blipFill rotWithShape="1">
          <a:blip r:embed="rId5">
            <a:alphaModFix/>
          </a:blip>
          <a:srcRect b="0" l="0" r="0" t="0"/>
          <a:stretch/>
        </p:blipFill>
        <p:spPr>
          <a:xfrm>
            <a:off x="402336" y="1901952"/>
            <a:ext cx="3447286" cy="4461199"/>
          </a:xfrm>
          <a:prstGeom prst="rect">
            <a:avLst/>
          </a:prstGeom>
          <a:noFill/>
          <a:ln cap="flat" cmpd="sng" w="9525">
            <a:solidFill>
              <a:schemeClr val="accent1"/>
            </a:solidFill>
            <a:prstDash val="solid"/>
            <a:round/>
            <a:headEnd len="sm" w="sm" type="none"/>
            <a:tailEnd len="sm" w="sm" type="none"/>
          </a:ln>
        </p:spPr>
      </p:pic>
      <p:sp>
        <p:nvSpPr>
          <p:cNvPr id="514" name="Google Shape;514;p59"/>
          <p:cNvSpPr txBox="1"/>
          <p:nvPr>
            <p:ph idx="12" type="sldNum"/>
          </p:nvPr>
        </p:nvSpPr>
        <p:spPr>
          <a:xfrm>
            <a:off x="8493775" y="6410064"/>
            <a:ext cx="548700" cy="2097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b="0" sz="1200">
              <a:solidFill>
                <a:srgbClr val="888888"/>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9" name="Shape 519"/>
        <p:cNvGrpSpPr/>
        <p:nvPr/>
      </p:nvGrpSpPr>
      <p:grpSpPr>
        <a:xfrm>
          <a:off x="0" y="0"/>
          <a:ext cx="0" cy="0"/>
          <a:chOff x="0" y="0"/>
          <a:chExt cx="0" cy="0"/>
        </a:xfrm>
      </p:grpSpPr>
      <p:pic>
        <p:nvPicPr>
          <p:cNvPr id="520" name="Google Shape;520;p60"/>
          <p:cNvPicPr preferRelativeResize="0"/>
          <p:nvPr/>
        </p:nvPicPr>
        <p:blipFill rotWithShape="1">
          <a:blip r:embed="rId3">
            <a:alphaModFix/>
          </a:blip>
          <a:srcRect b="0" l="0" r="0" t="0"/>
          <a:stretch/>
        </p:blipFill>
        <p:spPr>
          <a:xfrm>
            <a:off x="271588" y="1316286"/>
            <a:ext cx="6949440" cy="445770"/>
          </a:xfrm>
          <a:prstGeom prst="rect">
            <a:avLst/>
          </a:prstGeom>
          <a:noFill/>
          <a:ln>
            <a:noFill/>
          </a:ln>
        </p:spPr>
      </p:pic>
      <p:pic>
        <p:nvPicPr>
          <p:cNvPr id="521" name="Google Shape;521;p60"/>
          <p:cNvPicPr preferRelativeResize="0"/>
          <p:nvPr/>
        </p:nvPicPr>
        <p:blipFill rotWithShape="1">
          <a:blip r:embed="rId4">
            <a:alphaModFix/>
          </a:blip>
          <a:srcRect b="0" l="0" r="0" t="0"/>
          <a:stretch/>
        </p:blipFill>
        <p:spPr>
          <a:xfrm>
            <a:off x="4070739" y="1795909"/>
            <a:ext cx="4278630" cy="4076700"/>
          </a:xfrm>
          <a:prstGeom prst="rect">
            <a:avLst/>
          </a:prstGeom>
          <a:noFill/>
          <a:ln>
            <a:noFill/>
          </a:ln>
        </p:spPr>
      </p:pic>
      <p:pic>
        <p:nvPicPr>
          <p:cNvPr id="522" name="Google Shape;522;p60"/>
          <p:cNvPicPr preferRelativeResize="0"/>
          <p:nvPr/>
        </p:nvPicPr>
        <p:blipFill rotWithShape="1">
          <a:blip r:embed="rId5">
            <a:alphaModFix/>
          </a:blip>
          <a:srcRect b="0" l="0" r="0" t="0"/>
          <a:stretch/>
        </p:blipFill>
        <p:spPr>
          <a:xfrm>
            <a:off x="403389" y="1901952"/>
            <a:ext cx="3447286" cy="4461199"/>
          </a:xfrm>
          <a:prstGeom prst="rect">
            <a:avLst/>
          </a:prstGeom>
          <a:noFill/>
          <a:ln cap="flat" cmpd="sng" w="9525">
            <a:solidFill>
              <a:schemeClr val="accent1"/>
            </a:solidFill>
            <a:prstDash val="solid"/>
            <a:round/>
            <a:headEnd len="sm" w="sm" type="none"/>
            <a:tailEnd len="sm" w="sm" type="none"/>
          </a:ln>
        </p:spPr>
      </p:pic>
      <p:sp>
        <p:nvSpPr>
          <p:cNvPr id="523" name="Google Shape;523;p60"/>
          <p:cNvSpPr txBox="1"/>
          <p:nvPr>
            <p:ph idx="12" type="sldNum"/>
          </p:nvPr>
        </p:nvSpPr>
        <p:spPr>
          <a:xfrm>
            <a:off x="8493775" y="6410064"/>
            <a:ext cx="548700" cy="2097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b="0" sz="1200">
              <a:solidFill>
                <a:srgbClr val="888888"/>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8" name="Shape 528"/>
        <p:cNvGrpSpPr/>
        <p:nvPr/>
      </p:nvGrpSpPr>
      <p:grpSpPr>
        <a:xfrm>
          <a:off x="0" y="0"/>
          <a:ext cx="0" cy="0"/>
          <a:chOff x="0" y="0"/>
          <a:chExt cx="0" cy="0"/>
        </a:xfrm>
      </p:grpSpPr>
      <p:pic>
        <p:nvPicPr>
          <p:cNvPr id="529" name="Google Shape;529;p61"/>
          <p:cNvPicPr preferRelativeResize="0"/>
          <p:nvPr/>
        </p:nvPicPr>
        <p:blipFill rotWithShape="1">
          <a:blip r:embed="rId3">
            <a:alphaModFix/>
          </a:blip>
          <a:srcRect b="0" l="0" r="0" t="0"/>
          <a:stretch/>
        </p:blipFill>
        <p:spPr>
          <a:xfrm>
            <a:off x="271588" y="1316286"/>
            <a:ext cx="6949440" cy="445770"/>
          </a:xfrm>
          <a:prstGeom prst="rect">
            <a:avLst/>
          </a:prstGeom>
          <a:noFill/>
          <a:ln>
            <a:noFill/>
          </a:ln>
        </p:spPr>
      </p:pic>
      <p:pic>
        <p:nvPicPr>
          <p:cNvPr id="530" name="Google Shape;530;p61"/>
          <p:cNvPicPr preferRelativeResize="0"/>
          <p:nvPr/>
        </p:nvPicPr>
        <p:blipFill rotWithShape="1">
          <a:blip r:embed="rId4">
            <a:alphaModFix/>
          </a:blip>
          <a:srcRect b="0" l="0" r="0" t="0"/>
          <a:stretch/>
        </p:blipFill>
        <p:spPr>
          <a:xfrm>
            <a:off x="-174073" y="2068643"/>
            <a:ext cx="8892540" cy="4179570"/>
          </a:xfrm>
          <a:prstGeom prst="rect">
            <a:avLst/>
          </a:prstGeom>
          <a:noFill/>
          <a:ln>
            <a:noFill/>
          </a:ln>
        </p:spPr>
      </p:pic>
      <p:sp>
        <p:nvSpPr>
          <p:cNvPr id="531" name="Google Shape;531;p61"/>
          <p:cNvSpPr txBox="1"/>
          <p:nvPr>
            <p:ph idx="12" type="sldNum"/>
          </p:nvPr>
        </p:nvSpPr>
        <p:spPr>
          <a:xfrm>
            <a:off x="8493775" y="6410064"/>
            <a:ext cx="548700" cy="2097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b="0" sz="1200">
              <a:solidFill>
                <a:srgbClr val="888888"/>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5" name="Shape 535"/>
        <p:cNvGrpSpPr/>
        <p:nvPr/>
      </p:nvGrpSpPr>
      <p:grpSpPr>
        <a:xfrm>
          <a:off x="0" y="0"/>
          <a:ext cx="0" cy="0"/>
          <a:chOff x="0" y="0"/>
          <a:chExt cx="0" cy="0"/>
        </a:xfrm>
      </p:grpSpPr>
      <p:pic>
        <p:nvPicPr>
          <p:cNvPr id="536" name="Google Shape;536;p62"/>
          <p:cNvPicPr preferRelativeResize="0"/>
          <p:nvPr/>
        </p:nvPicPr>
        <p:blipFill rotWithShape="1">
          <a:blip r:embed="rId3">
            <a:alphaModFix/>
          </a:blip>
          <a:srcRect b="0" l="0" r="0" t="0"/>
          <a:stretch/>
        </p:blipFill>
        <p:spPr>
          <a:xfrm>
            <a:off x="0" y="3370722"/>
            <a:ext cx="9144000" cy="449580"/>
          </a:xfrm>
          <a:prstGeom prst="rect">
            <a:avLst/>
          </a:prstGeom>
          <a:noFill/>
          <a:ln>
            <a:noFill/>
          </a:ln>
        </p:spPr>
      </p:pic>
      <p:sp>
        <p:nvSpPr>
          <p:cNvPr id="537" name="Google Shape;537;p62"/>
          <p:cNvSpPr txBox="1"/>
          <p:nvPr>
            <p:ph idx="12" type="sldNum"/>
          </p:nvPr>
        </p:nvSpPr>
        <p:spPr>
          <a:xfrm>
            <a:off x="8556784" y="6333134"/>
            <a:ext cx="548700" cy="5250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2" name="Shape 542"/>
        <p:cNvGrpSpPr/>
        <p:nvPr/>
      </p:nvGrpSpPr>
      <p:grpSpPr>
        <a:xfrm>
          <a:off x="0" y="0"/>
          <a:ext cx="0" cy="0"/>
          <a:chOff x="0" y="0"/>
          <a:chExt cx="0" cy="0"/>
        </a:xfrm>
      </p:grpSpPr>
      <p:pic>
        <p:nvPicPr>
          <p:cNvPr id="543" name="Google Shape;543;p63"/>
          <p:cNvPicPr preferRelativeResize="0"/>
          <p:nvPr/>
        </p:nvPicPr>
        <p:blipFill rotWithShape="1">
          <a:blip r:embed="rId3">
            <a:alphaModFix/>
          </a:blip>
          <a:srcRect b="0" l="0" r="0" t="0"/>
          <a:stretch/>
        </p:blipFill>
        <p:spPr>
          <a:xfrm>
            <a:off x="271588" y="1316286"/>
            <a:ext cx="6949440" cy="451461"/>
          </a:xfrm>
          <a:prstGeom prst="rect">
            <a:avLst/>
          </a:prstGeom>
          <a:noFill/>
          <a:ln>
            <a:noFill/>
          </a:ln>
        </p:spPr>
      </p:pic>
      <p:sp>
        <p:nvSpPr>
          <p:cNvPr id="544" name="Google Shape;544;p63"/>
          <p:cNvSpPr/>
          <p:nvPr/>
        </p:nvSpPr>
        <p:spPr>
          <a:xfrm>
            <a:off x="4481663" y="2233534"/>
            <a:ext cx="1859100" cy="210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545" name="Google Shape;545;p63"/>
          <p:cNvPicPr preferRelativeResize="0"/>
          <p:nvPr/>
        </p:nvPicPr>
        <p:blipFill>
          <a:blip r:embed="rId4">
            <a:alphaModFix/>
          </a:blip>
          <a:stretch>
            <a:fillRect/>
          </a:stretch>
        </p:blipFill>
        <p:spPr>
          <a:xfrm>
            <a:off x="402336" y="1901946"/>
            <a:ext cx="3447290" cy="4462271"/>
          </a:xfrm>
          <a:prstGeom prst="rect">
            <a:avLst/>
          </a:prstGeom>
          <a:noFill/>
          <a:ln cap="flat" cmpd="sng" w="9525">
            <a:solidFill>
              <a:schemeClr val="dk2"/>
            </a:solidFill>
            <a:prstDash val="solid"/>
            <a:round/>
            <a:headEnd len="sm" w="sm" type="none"/>
            <a:tailEnd len="sm" w="sm" type="none"/>
          </a:ln>
        </p:spPr>
      </p:pic>
      <p:sp>
        <p:nvSpPr>
          <p:cNvPr id="546" name="Google Shape;546;p63"/>
          <p:cNvSpPr txBox="1"/>
          <p:nvPr>
            <p:ph idx="12" type="sldNum"/>
          </p:nvPr>
        </p:nvSpPr>
        <p:spPr>
          <a:xfrm>
            <a:off x="8493775" y="6410064"/>
            <a:ext cx="548700" cy="2097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b="0" sz="1200">
              <a:solidFill>
                <a:srgbClr val="888888"/>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1" name="Shape 551"/>
        <p:cNvGrpSpPr/>
        <p:nvPr/>
      </p:nvGrpSpPr>
      <p:grpSpPr>
        <a:xfrm>
          <a:off x="0" y="0"/>
          <a:ext cx="0" cy="0"/>
          <a:chOff x="0" y="0"/>
          <a:chExt cx="0" cy="0"/>
        </a:xfrm>
      </p:grpSpPr>
      <p:pic>
        <p:nvPicPr>
          <p:cNvPr id="552" name="Google Shape;552;p64"/>
          <p:cNvPicPr preferRelativeResize="0"/>
          <p:nvPr/>
        </p:nvPicPr>
        <p:blipFill rotWithShape="1">
          <a:blip r:embed="rId3">
            <a:alphaModFix/>
          </a:blip>
          <a:srcRect b="0" l="0" r="0" t="0"/>
          <a:stretch/>
        </p:blipFill>
        <p:spPr>
          <a:xfrm>
            <a:off x="271588" y="1316286"/>
            <a:ext cx="6949440" cy="451461"/>
          </a:xfrm>
          <a:prstGeom prst="rect">
            <a:avLst/>
          </a:prstGeom>
          <a:noFill/>
          <a:ln>
            <a:noFill/>
          </a:ln>
        </p:spPr>
      </p:pic>
      <p:pic>
        <p:nvPicPr>
          <p:cNvPr descr="BREAKING NEWS: Animals around the world are protesting JUUL. They say that because no one knows the long-term effects of their products, anyone that JUULs is being treated like a human lab rat." id="553" name="Google Shape;553;p64" title="The March Against JUUL | Tested On Humans | truth">
            <a:hlinkClick r:id="rId4"/>
          </p:cNvPr>
          <p:cNvPicPr preferRelativeResize="0"/>
          <p:nvPr/>
        </p:nvPicPr>
        <p:blipFill>
          <a:blip r:embed="rId5">
            <a:alphaModFix/>
          </a:blip>
          <a:stretch>
            <a:fillRect/>
          </a:stretch>
        </p:blipFill>
        <p:spPr>
          <a:xfrm>
            <a:off x="391500" y="2014775"/>
            <a:ext cx="5103275" cy="3827450"/>
          </a:xfrm>
          <a:prstGeom prst="rect">
            <a:avLst/>
          </a:prstGeom>
          <a:noFill/>
          <a:ln>
            <a:noFill/>
          </a:ln>
        </p:spPr>
      </p:pic>
      <p:sp>
        <p:nvSpPr>
          <p:cNvPr id="554" name="Google Shape;554;p64"/>
          <p:cNvSpPr txBox="1"/>
          <p:nvPr>
            <p:ph idx="12" type="sldNum"/>
          </p:nvPr>
        </p:nvSpPr>
        <p:spPr>
          <a:xfrm>
            <a:off x="8493775" y="6410064"/>
            <a:ext cx="548700" cy="2097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b="0" sz="1200">
              <a:solidFill>
                <a:srgbClr val="888888"/>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9" name="Shape 559"/>
        <p:cNvGrpSpPr/>
        <p:nvPr/>
      </p:nvGrpSpPr>
      <p:grpSpPr>
        <a:xfrm>
          <a:off x="0" y="0"/>
          <a:ext cx="0" cy="0"/>
          <a:chOff x="0" y="0"/>
          <a:chExt cx="0" cy="0"/>
        </a:xfrm>
      </p:grpSpPr>
      <p:pic>
        <p:nvPicPr>
          <p:cNvPr id="560" name="Google Shape;560;p65"/>
          <p:cNvPicPr preferRelativeResize="0"/>
          <p:nvPr/>
        </p:nvPicPr>
        <p:blipFill rotWithShape="1">
          <a:blip r:embed="rId3">
            <a:alphaModFix/>
          </a:blip>
          <a:srcRect b="0" l="0" r="0" t="0"/>
          <a:stretch/>
        </p:blipFill>
        <p:spPr>
          <a:xfrm>
            <a:off x="271588" y="1316286"/>
            <a:ext cx="6949440" cy="445770"/>
          </a:xfrm>
          <a:prstGeom prst="rect">
            <a:avLst/>
          </a:prstGeom>
          <a:noFill/>
          <a:ln>
            <a:noFill/>
          </a:ln>
        </p:spPr>
      </p:pic>
      <p:grpSp>
        <p:nvGrpSpPr>
          <p:cNvPr id="561" name="Google Shape;561;p65"/>
          <p:cNvGrpSpPr/>
          <p:nvPr/>
        </p:nvGrpSpPr>
        <p:grpSpPr>
          <a:xfrm>
            <a:off x="163956" y="2147067"/>
            <a:ext cx="4343400" cy="1920240"/>
            <a:chOff x="317500" y="317500"/>
            <a:chExt cx="4343400" cy="1920240"/>
          </a:xfrm>
        </p:grpSpPr>
        <p:pic>
          <p:nvPicPr>
            <p:cNvPr id="562" name="Google Shape;562;p65"/>
            <p:cNvPicPr preferRelativeResize="0"/>
            <p:nvPr/>
          </p:nvPicPr>
          <p:blipFill rotWithShape="1">
            <a:blip r:embed="rId4">
              <a:alphaModFix/>
            </a:blip>
            <a:srcRect b="0" l="0" r="0" t="0"/>
            <a:stretch/>
          </p:blipFill>
          <p:spPr>
            <a:xfrm>
              <a:off x="317500" y="317500"/>
              <a:ext cx="4343400" cy="1920240"/>
            </a:xfrm>
            <a:prstGeom prst="rect">
              <a:avLst/>
            </a:prstGeom>
            <a:noFill/>
            <a:ln>
              <a:noFill/>
            </a:ln>
          </p:spPr>
        </p:pic>
        <p:sp>
          <p:nvSpPr>
            <p:cNvPr id="563" name="Google Shape;563;p65"/>
            <p:cNvSpPr/>
            <p:nvPr/>
          </p:nvSpPr>
          <p:spPr>
            <a:xfrm>
              <a:off x="317500" y="317500"/>
              <a:ext cx="4343400" cy="1920240"/>
            </a:xfrm>
            <a:prstGeom prst="rect">
              <a:avLst/>
            </a:prstGeom>
            <a:solidFill>
              <a:schemeClr val="accent1">
                <a:alpha val="0"/>
              </a:schemeClr>
            </a:solidFill>
            <a:ln cap="flat" cmpd="sng" w="12700">
              <a:solidFill>
                <a:srgbClr val="31538F">
                  <a:alpha val="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pic>
        <p:nvPicPr>
          <p:cNvPr id="564" name="Google Shape;564;p65"/>
          <p:cNvPicPr preferRelativeResize="0"/>
          <p:nvPr/>
        </p:nvPicPr>
        <p:blipFill rotWithShape="1">
          <a:blip r:embed="rId5">
            <a:alphaModFix/>
          </a:blip>
          <a:srcRect b="0" l="0" r="0" t="0"/>
          <a:stretch/>
        </p:blipFill>
        <p:spPr>
          <a:xfrm>
            <a:off x="4637582" y="2352018"/>
            <a:ext cx="4116674" cy="2744449"/>
          </a:xfrm>
          <a:prstGeom prst="rect">
            <a:avLst/>
          </a:prstGeom>
          <a:noFill/>
          <a:ln>
            <a:noFill/>
          </a:ln>
        </p:spPr>
      </p:pic>
      <p:sp>
        <p:nvSpPr>
          <p:cNvPr id="565" name="Google Shape;565;p65"/>
          <p:cNvSpPr txBox="1"/>
          <p:nvPr>
            <p:ph idx="12" type="sldNum"/>
          </p:nvPr>
        </p:nvSpPr>
        <p:spPr>
          <a:xfrm>
            <a:off x="8493775" y="6410064"/>
            <a:ext cx="548700" cy="2097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chemeClr val="dk1"/>
              </a:buClr>
              <a:buSzPts val="1100"/>
              <a:buFont typeface="Arial"/>
              <a:buNone/>
            </a:pPr>
            <a:fld id="{00000000-1234-1234-1234-123412341234}" type="slidenum">
              <a:rPr b="1" lang="en" sz="1100">
                <a:solidFill>
                  <a:srgbClr val="434343"/>
                </a:solidFill>
              </a:rPr>
              <a:t>‹#›</a:t>
            </a:fld>
            <a:endParaRPr b="0" sz="1200">
              <a:solidFill>
                <a:srgbClr val="888888"/>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1"/>
                                        </p:tgtEl>
                                        <p:attrNameLst>
                                          <p:attrName>style.visibility</p:attrName>
                                        </p:attrNameLst>
                                      </p:cBhvr>
                                      <p:to>
                                        <p:strVal val="visible"/>
                                      </p:to>
                                    </p:set>
                                    <p:animEffect filter="fade" transition="in">
                                      <p:cBhvr>
                                        <p:cTn dur="500"/>
                                        <p:tgtEl>
                                          <p:spTgt spid="5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0" name="Shape 570"/>
        <p:cNvGrpSpPr/>
        <p:nvPr/>
      </p:nvGrpSpPr>
      <p:grpSpPr>
        <a:xfrm>
          <a:off x="0" y="0"/>
          <a:ext cx="0" cy="0"/>
          <a:chOff x="0" y="0"/>
          <a:chExt cx="0" cy="0"/>
        </a:xfrm>
      </p:grpSpPr>
      <p:pic>
        <p:nvPicPr>
          <p:cNvPr id="571" name="Google Shape;571;p66"/>
          <p:cNvPicPr preferRelativeResize="0"/>
          <p:nvPr/>
        </p:nvPicPr>
        <p:blipFill rotWithShape="1">
          <a:blip r:embed="rId3">
            <a:alphaModFix/>
          </a:blip>
          <a:srcRect b="0" l="0" r="0" t="0"/>
          <a:stretch/>
        </p:blipFill>
        <p:spPr>
          <a:xfrm>
            <a:off x="271588" y="1316286"/>
            <a:ext cx="6949440" cy="445770"/>
          </a:xfrm>
          <a:prstGeom prst="rect">
            <a:avLst/>
          </a:prstGeom>
          <a:noFill/>
          <a:ln>
            <a:noFill/>
          </a:ln>
        </p:spPr>
      </p:pic>
      <p:pic>
        <p:nvPicPr>
          <p:cNvPr id="572" name="Google Shape;572;p66"/>
          <p:cNvPicPr preferRelativeResize="0"/>
          <p:nvPr/>
        </p:nvPicPr>
        <p:blipFill rotWithShape="1">
          <a:blip r:embed="rId4">
            <a:alphaModFix/>
          </a:blip>
          <a:srcRect b="0" l="0" r="0" t="0"/>
          <a:stretch/>
        </p:blipFill>
        <p:spPr>
          <a:xfrm>
            <a:off x="270560" y="2020498"/>
            <a:ext cx="4431030" cy="750570"/>
          </a:xfrm>
          <a:prstGeom prst="rect">
            <a:avLst/>
          </a:prstGeom>
          <a:noFill/>
          <a:ln>
            <a:noFill/>
          </a:ln>
        </p:spPr>
      </p:pic>
      <p:pic>
        <p:nvPicPr>
          <p:cNvPr id="573" name="Google Shape;573;p66"/>
          <p:cNvPicPr preferRelativeResize="0"/>
          <p:nvPr/>
        </p:nvPicPr>
        <p:blipFill rotWithShape="1">
          <a:blip r:embed="rId5">
            <a:alphaModFix/>
          </a:blip>
          <a:srcRect b="0" l="0" r="0" t="0"/>
          <a:stretch/>
        </p:blipFill>
        <p:spPr>
          <a:xfrm>
            <a:off x="698498" y="3693925"/>
            <a:ext cx="4490346" cy="2601943"/>
          </a:xfrm>
          <a:prstGeom prst="rect">
            <a:avLst/>
          </a:prstGeom>
          <a:noFill/>
          <a:ln>
            <a:noFill/>
          </a:ln>
        </p:spPr>
      </p:pic>
      <p:grpSp>
        <p:nvGrpSpPr>
          <p:cNvPr id="574" name="Google Shape;574;p66"/>
          <p:cNvGrpSpPr/>
          <p:nvPr/>
        </p:nvGrpSpPr>
        <p:grpSpPr>
          <a:xfrm>
            <a:off x="272732" y="2871594"/>
            <a:ext cx="4572000" cy="929640"/>
            <a:chOff x="317500" y="317500"/>
            <a:chExt cx="4572000" cy="929640"/>
          </a:xfrm>
        </p:grpSpPr>
        <p:pic>
          <p:nvPicPr>
            <p:cNvPr id="575" name="Google Shape;575;p66"/>
            <p:cNvPicPr preferRelativeResize="0"/>
            <p:nvPr/>
          </p:nvPicPr>
          <p:blipFill rotWithShape="1">
            <a:blip r:embed="rId6">
              <a:alphaModFix/>
            </a:blip>
            <a:srcRect b="0" l="0" r="0" t="0"/>
            <a:stretch/>
          </p:blipFill>
          <p:spPr>
            <a:xfrm>
              <a:off x="317500" y="317500"/>
              <a:ext cx="4572000" cy="929640"/>
            </a:xfrm>
            <a:prstGeom prst="rect">
              <a:avLst/>
            </a:prstGeom>
            <a:noFill/>
            <a:ln>
              <a:noFill/>
            </a:ln>
          </p:spPr>
        </p:pic>
        <p:sp>
          <p:nvSpPr>
            <p:cNvPr id="576" name="Google Shape;576;p66"/>
            <p:cNvSpPr/>
            <p:nvPr/>
          </p:nvSpPr>
          <p:spPr>
            <a:xfrm>
              <a:off x="317500" y="317500"/>
              <a:ext cx="4572000" cy="929640"/>
            </a:xfrm>
            <a:prstGeom prst="rect">
              <a:avLst/>
            </a:prstGeom>
            <a:solidFill>
              <a:schemeClr val="accent1">
                <a:alpha val="0"/>
              </a:schemeClr>
            </a:solidFill>
            <a:ln cap="flat" cmpd="sng" w="12700">
              <a:solidFill>
                <a:srgbClr val="31538F">
                  <a:alpha val="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577" name="Google Shape;577;p66"/>
          <p:cNvSpPr txBox="1"/>
          <p:nvPr>
            <p:ph idx="12" type="sldNum"/>
          </p:nvPr>
        </p:nvSpPr>
        <p:spPr>
          <a:xfrm>
            <a:off x="8493775" y="6410064"/>
            <a:ext cx="548700" cy="2097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b="0" sz="1200">
              <a:solidFill>
                <a:srgbClr val="888888"/>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4"/>
                                        </p:tgtEl>
                                        <p:attrNameLst>
                                          <p:attrName>style.visibility</p:attrName>
                                        </p:attrNameLst>
                                      </p:cBhvr>
                                      <p:to>
                                        <p:strVal val="visible"/>
                                      </p:to>
                                    </p:set>
                                    <p:animEffect filter="fade" transition="in">
                                      <p:cBhvr>
                                        <p:cTn dur="500"/>
                                        <p:tgtEl>
                                          <p:spTgt spid="574"/>
                                        </p:tgtEl>
                                      </p:cBhvr>
                                    </p:animEffect>
                                  </p:childTnLst>
                                </p:cTn>
                              </p:par>
                              <p:par>
                                <p:cTn fill="hold" nodeType="withEffect" presetClass="entr" presetID="10" presetSubtype="0">
                                  <p:stCondLst>
                                    <p:cond delay="0"/>
                                  </p:stCondLst>
                                  <p:childTnLst>
                                    <p:set>
                                      <p:cBhvr>
                                        <p:cTn dur="1" fill="hold">
                                          <p:stCondLst>
                                            <p:cond delay="0"/>
                                          </p:stCondLst>
                                        </p:cTn>
                                        <p:tgtEl>
                                          <p:spTgt spid="573"/>
                                        </p:tgtEl>
                                        <p:attrNameLst>
                                          <p:attrName>style.visibility</p:attrName>
                                        </p:attrNameLst>
                                      </p:cBhvr>
                                      <p:to>
                                        <p:strVal val="visible"/>
                                      </p:to>
                                    </p:set>
                                    <p:animEffect filter="fade" transition="in">
                                      <p:cBhvr>
                                        <p:cTn dur="500"/>
                                        <p:tgtEl>
                                          <p:spTgt spid="5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2" name="Shape 582"/>
        <p:cNvGrpSpPr/>
        <p:nvPr/>
      </p:nvGrpSpPr>
      <p:grpSpPr>
        <a:xfrm>
          <a:off x="0" y="0"/>
          <a:ext cx="0" cy="0"/>
          <a:chOff x="0" y="0"/>
          <a:chExt cx="0" cy="0"/>
        </a:xfrm>
      </p:grpSpPr>
      <p:pic>
        <p:nvPicPr>
          <p:cNvPr id="583" name="Google Shape;583;p67"/>
          <p:cNvPicPr preferRelativeResize="0"/>
          <p:nvPr/>
        </p:nvPicPr>
        <p:blipFill rotWithShape="1">
          <a:blip r:embed="rId3">
            <a:alphaModFix/>
          </a:blip>
          <a:srcRect b="0" l="0" r="0" t="0"/>
          <a:stretch/>
        </p:blipFill>
        <p:spPr>
          <a:xfrm>
            <a:off x="271588" y="1316286"/>
            <a:ext cx="6949440" cy="445770"/>
          </a:xfrm>
          <a:prstGeom prst="rect">
            <a:avLst/>
          </a:prstGeom>
          <a:noFill/>
          <a:ln>
            <a:noFill/>
          </a:ln>
        </p:spPr>
      </p:pic>
      <p:sp>
        <p:nvSpPr>
          <p:cNvPr id="584" name="Google Shape;584;p67"/>
          <p:cNvSpPr/>
          <p:nvPr/>
        </p:nvSpPr>
        <p:spPr>
          <a:xfrm>
            <a:off x="5358983" y="2271010"/>
            <a:ext cx="2076138" cy="43471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585" name="Google Shape;585;p67"/>
          <p:cNvPicPr preferRelativeResize="0"/>
          <p:nvPr/>
        </p:nvPicPr>
        <p:blipFill rotWithShape="1">
          <a:blip r:embed="rId4">
            <a:alphaModFix/>
          </a:blip>
          <a:srcRect b="0" l="0" r="0" t="0"/>
          <a:stretch/>
        </p:blipFill>
        <p:spPr>
          <a:xfrm>
            <a:off x="365760" y="1892808"/>
            <a:ext cx="3447286" cy="4461199"/>
          </a:xfrm>
          <a:prstGeom prst="rect">
            <a:avLst/>
          </a:prstGeom>
          <a:noFill/>
          <a:ln cap="flat" cmpd="sng" w="9525">
            <a:solidFill>
              <a:schemeClr val="accent1"/>
            </a:solidFill>
            <a:prstDash val="solid"/>
            <a:round/>
            <a:headEnd len="sm" w="sm" type="none"/>
            <a:tailEnd len="sm" w="sm" type="none"/>
          </a:ln>
        </p:spPr>
      </p:pic>
      <p:sp>
        <p:nvSpPr>
          <p:cNvPr id="586" name="Google Shape;586;p67"/>
          <p:cNvSpPr txBox="1"/>
          <p:nvPr>
            <p:ph idx="12" type="sldNum"/>
          </p:nvPr>
        </p:nvSpPr>
        <p:spPr>
          <a:xfrm>
            <a:off x="8493775" y="6410064"/>
            <a:ext cx="548700" cy="2097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b="0" sz="1200">
              <a:solidFill>
                <a:srgbClr val="888888"/>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 name="Shape 143"/>
        <p:cNvGrpSpPr/>
        <p:nvPr/>
      </p:nvGrpSpPr>
      <p:grpSpPr>
        <a:xfrm>
          <a:off x="0" y="0"/>
          <a:ext cx="0" cy="0"/>
          <a:chOff x="0" y="0"/>
          <a:chExt cx="0" cy="0"/>
        </a:xfrm>
      </p:grpSpPr>
      <p:pic>
        <p:nvPicPr>
          <p:cNvPr id="144" name="Google Shape;144;p23"/>
          <p:cNvPicPr preferRelativeResize="0"/>
          <p:nvPr/>
        </p:nvPicPr>
        <p:blipFill rotWithShape="1">
          <a:blip r:embed="rId3">
            <a:alphaModFix/>
          </a:blip>
          <a:srcRect b="0" l="0" r="0" t="0"/>
          <a:stretch/>
        </p:blipFill>
        <p:spPr>
          <a:xfrm>
            <a:off x="266994" y="1316286"/>
            <a:ext cx="8610600" cy="960120"/>
          </a:xfrm>
          <a:prstGeom prst="rect">
            <a:avLst/>
          </a:prstGeom>
          <a:noFill/>
          <a:ln>
            <a:noFill/>
          </a:ln>
        </p:spPr>
      </p:pic>
      <p:pic>
        <p:nvPicPr>
          <p:cNvPr id="145" name="Google Shape;145;p23"/>
          <p:cNvPicPr preferRelativeResize="0"/>
          <p:nvPr/>
        </p:nvPicPr>
        <p:blipFill rotWithShape="1">
          <a:blip r:embed="rId4">
            <a:alphaModFix/>
          </a:blip>
          <a:srcRect b="0" l="0" r="0" t="0"/>
          <a:stretch/>
        </p:blipFill>
        <p:spPr>
          <a:xfrm>
            <a:off x="265112" y="2404988"/>
            <a:ext cx="6758940" cy="1021526"/>
          </a:xfrm>
          <a:prstGeom prst="rect">
            <a:avLst/>
          </a:prstGeom>
          <a:noFill/>
          <a:ln>
            <a:noFill/>
          </a:ln>
        </p:spPr>
      </p:pic>
      <p:pic>
        <p:nvPicPr>
          <p:cNvPr id="146" name="Google Shape;146;p23"/>
          <p:cNvPicPr preferRelativeResize="0"/>
          <p:nvPr/>
        </p:nvPicPr>
        <p:blipFill rotWithShape="1">
          <a:blip r:embed="rId5">
            <a:alphaModFix/>
          </a:blip>
          <a:srcRect b="0" l="0" r="0" t="0"/>
          <a:stretch/>
        </p:blipFill>
        <p:spPr>
          <a:xfrm>
            <a:off x="265112" y="3125786"/>
            <a:ext cx="4665028" cy="3335973"/>
          </a:xfrm>
          <a:prstGeom prst="rect">
            <a:avLst/>
          </a:prstGeom>
          <a:noFill/>
          <a:ln>
            <a:noFill/>
          </a:ln>
        </p:spPr>
      </p:pic>
      <p:sp>
        <p:nvSpPr>
          <p:cNvPr id="147" name="Google Shape;147;p23"/>
          <p:cNvSpPr txBox="1"/>
          <p:nvPr>
            <p:ph idx="12" type="sldNum"/>
          </p:nvPr>
        </p:nvSpPr>
        <p:spPr>
          <a:xfrm>
            <a:off x="8493775" y="6410064"/>
            <a:ext cx="548700" cy="2097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b="0" sz="1200">
              <a:solidFill>
                <a:srgbClr val="888888"/>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1" name="Shape 591"/>
        <p:cNvGrpSpPr/>
        <p:nvPr/>
      </p:nvGrpSpPr>
      <p:grpSpPr>
        <a:xfrm>
          <a:off x="0" y="0"/>
          <a:ext cx="0" cy="0"/>
          <a:chOff x="0" y="0"/>
          <a:chExt cx="0" cy="0"/>
        </a:xfrm>
      </p:grpSpPr>
      <p:pic>
        <p:nvPicPr>
          <p:cNvPr id="592" name="Google Shape;592;p68"/>
          <p:cNvPicPr preferRelativeResize="0"/>
          <p:nvPr/>
        </p:nvPicPr>
        <p:blipFill rotWithShape="1">
          <a:blip r:embed="rId3">
            <a:alphaModFix/>
          </a:blip>
          <a:srcRect b="0" l="0" r="0" t="0"/>
          <a:stretch/>
        </p:blipFill>
        <p:spPr>
          <a:xfrm>
            <a:off x="271588" y="1316286"/>
            <a:ext cx="6949440" cy="445770"/>
          </a:xfrm>
          <a:prstGeom prst="rect">
            <a:avLst/>
          </a:prstGeom>
          <a:noFill/>
          <a:ln>
            <a:noFill/>
          </a:ln>
        </p:spPr>
      </p:pic>
      <p:pic>
        <p:nvPicPr>
          <p:cNvPr id="593" name="Google Shape;593;p68"/>
          <p:cNvPicPr preferRelativeResize="0"/>
          <p:nvPr/>
        </p:nvPicPr>
        <p:blipFill rotWithShape="1">
          <a:blip r:embed="rId4">
            <a:alphaModFix/>
          </a:blip>
          <a:srcRect b="0" l="0" r="0" t="0"/>
          <a:stretch/>
        </p:blipFill>
        <p:spPr>
          <a:xfrm>
            <a:off x="287722" y="1967755"/>
            <a:ext cx="4076700" cy="3112770"/>
          </a:xfrm>
          <a:prstGeom prst="rect">
            <a:avLst/>
          </a:prstGeom>
          <a:noFill/>
          <a:ln>
            <a:noFill/>
          </a:ln>
        </p:spPr>
      </p:pic>
      <p:pic>
        <p:nvPicPr>
          <p:cNvPr id="594" name="Google Shape;594;p68"/>
          <p:cNvPicPr preferRelativeResize="0"/>
          <p:nvPr/>
        </p:nvPicPr>
        <p:blipFill rotWithShape="1">
          <a:blip r:embed="rId5">
            <a:alphaModFix/>
          </a:blip>
          <a:srcRect b="0" l="0" r="0" t="0"/>
          <a:stretch/>
        </p:blipFill>
        <p:spPr>
          <a:xfrm>
            <a:off x="4615630" y="2088819"/>
            <a:ext cx="4081911" cy="2830292"/>
          </a:xfrm>
          <a:prstGeom prst="rect">
            <a:avLst/>
          </a:prstGeom>
          <a:noFill/>
          <a:ln>
            <a:noFill/>
          </a:ln>
        </p:spPr>
      </p:pic>
      <p:sp>
        <p:nvSpPr>
          <p:cNvPr id="595" name="Google Shape;595;p68"/>
          <p:cNvSpPr txBox="1"/>
          <p:nvPr>
            <p:ph idx="12" type="sldNum"/>
          </p:nvPr>
        </p:nvSpPr>
        <p:spPr>
          <a:xfrm>
            <a:off x="8493775" y="6410064"/>
            <a:ext cx="548700" cy="2097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chemeClr val="dk1"/>
              </a:buClr>
              <a:buSzPts val="1100"/>
              <a:buFont typeface="Arial"/>
              <a:buNone/>
            </a:pPr>
            <a:fld id="{00000000-1234-1234-1234-123412341234}" type="slidenum">
              <a:rPr b="1" lang="en" sz="1100">
                <a:solidFill>
                  <a:srgbClr val="434343"/>
                </a:solidFill>
              </a:rPr>
              <a:t>‹#›</a:t>
            </a:fld>
            <a:endParaRPr b="0" sz="1200">
              <a:solidFill>
                <a:srgbClr val="888888"/>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4"/>
                                        </p:tgtEl>
                                        <p:attrNameLst>
                                          <p:attrName>style.visibility</p:attrName>
                                        </p:attrNameLst>
                                      </p:cBhvr>
                                      <p:to>
                                        <p:strVal val="visible"/>
                                      </p:to>
                                    </p:set>
                                    <p:animEffect filter="fade" transition="in">
                                      <p:cBhvr>
                                        <p:cTn dur="500"/>
                                        <p:tgtEl>
                                          <p:spTgt spid="5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 name="Shape 152"/>
        <p:cNvGrpSpPr/>
        <p:nvPr/>
      </p:nvGrpSpPr>
      <p:grpSpPr>
        <a:xfrm>
          <a:off x="0" y="0"/>
          <a:ext cx="0" cy="0"/>
          <a:chOff x="0" y="0"/>
          <a:chExt cx="0" cy="0"/>
        </a:xfrm>
      </p:grpSpPr>
      <p:pic>
        <p:nvPicPr>
          <p:cNvPr id="153" name="Google Shape;153;p24"/>
          <p:cNvPicPr preferRelativeResize="0"/>
          <p:nvPr/>
        </p:nvPicPr>
        <p:blipFill rotWithShape="1">
          <a:blip r:embed="rId3">
            <a:alphaModFix/>
          </a:blip>
          <a:srcRect b="0" l="0" r="0" t="0"/>
          <a:stretch/>
        </p:blipFill>
        <p:spPr>
          <a:xfrm>
            <a:off x="271588" y="1316286"/>
            <a:ext cx="6949440" cy="445770"/>
          </a:xfrm>
          <a:prstGeom prst="rect">
            <a:avLst/>
          </a:prstGeom>
          <a:noFill/>
          <a:ln>
            <a:noFill/>
          </a:ln>
        </p:spPr>
      </p:pic>
      <p:grpSp>
        <p:nvGrpSpPr>
          <p:cNvPr id="154" name="Google Shape;154;p24"/>
          <p:cNvGrpSpPr/>
          <p:nvPr/>
        </p:nvGrpSpPr>
        <p:grpSpPr>
          <a:xfrm>
            <a:off x="5166359" y="2042160"/>
            <a:ext cx="3649980" cy="5257800"/>
            <a:chOff x="317500" y="317500"/>
            <a:chExt cx="3649980" cy="5257800"/>
          </a:xfrm>
        </p:grpSpPr>
        <p:pic>
          <p:nvPicPr>
            <p:cNvPr id="155" name="Google Shape;155;p24"/>
            <p:cNvPicPr preferRelativeResize="0"/>
            <p:nvPr/>
          </p:nvPicPr>
          <p:blipFill rotWithShape="1">
            <a:blip r:embed="rId4">
              <a:alphaModFix/>
            </a:blip>
            <a:srcRect b="0" l="0" r="0" t="0"/>
            <a:stretch/>
          </p:blipFill>
          <p:spPr>
            <a:xfrm>
              <a:off x="317500" y="317500"/>
              <a:ext cx="3649980" cy="5257800"/>
            </a:xfrm>
            <a:prstGeom prst="rect">
              <a:avLst/>
            </a:prstGeom>
            <a:noFill/>
            <a:ln>
              <a:noFill/>
            </a:ln>
          </p:spPr>
        </p:pic>
        <p:sp>
          <p:nvSpPr>
            <p:cNvPr id="156" name="Google Shape;156;p24"/>
            <p:cNvSpPr/>
            <p:nvPr/>
          </p:nvSpPr>
          <p:spPr>
            <a:xfrm>
              <a:off x="317500" y="317500"/>
              <a:ext cx="3649980" cy="5257800"/>
            </a:xfrm>
            <a:prstGeom prst="rect">
              <a:avLst/>
            </a:prstGeom>
            <a:solidFill>
              <a:schemeClr val="accent1">
                <a:alpha val="0"/>
              </a:schemeClr>
            </a:solidFill>
            <a:ln cap="flat" cmpd="sng" w="12700">
              <a:solidFill>
                <a:srgbClr val="31538F">
                  <a:alpha val="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57" name="Google Shape;157;p24">
            <a:hlinkClick r:id="rId5"/>
          </p:cNvPr>
          <p:cNvSpPr/>
          <p:nvPr/>
        </p:nvSpPr>
        <p:spPr>
          <a:xfrm>
            <a:off x="2245729" y="2998694"/>
            <a:ext cx="860612" cy="860612"/>
          </a:xfrm>
          <a:prstGeom prst="ellipse">
            <a:avLst/>
          </a:prstGeom>
          <a:solidFill>
            <a:srgbClr val="015DAA">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8" name="Google Shape;158;p24">
            <a:hlinkClick r:id="rId6"/>
          </p:cNvPr>
          <p:cNvSpPr/>
          <p:nvPr/>
        </p:nvSpPr>
        <p:spPr>
          <a:xfrm rot="5400000">
            <a:off x="2537139" y="3238094"/>
            <a:ext cx="381811" cy="381811"/>
          </a:xfrm>
          <a:prstGeom prst="flowChartExtra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Uncover the real story about the science of addiction from a former tobacco scientist, Dr. Victor DeNoble, as he breaks down what happens to your body when you use an e-cigarette. The DeNoble Files are an inside look into how tobacco addiction changes your brain, and what happens every time you smoke a cigarette. &#10;&#10;In the last several years, electronic cigarettes have gained popularity, especially among youth, as a “safe” alternative to traditional cigarettes. A recent report from the CDC showed that while youth smoking rates are decreasing nationwide and in Arizona, there has been a significant rise in the use of e-cigarettes. The report showed that the rise in use of e-cigarettes is directly proportional to the advertising of these products to youth.&#10; &#10;E-cigarettes are marketed as a “safer” alternative to traditional cigarettes because they’re advertised as a water vapor based product that comes in several flavors, where you can control the amount of nicotine you inhale. But none of this is true. The “vape” is actually an aerosol made of dangerous chemicals that are masked with artificial flavors. In most cases the levels of nicotine in e-cigarettes can be dramatically higher than a traditional cigarette. Nicotine is a highly addictive and dangerous substance, and there is no safe level for youth.&#10;&#10;Dr. DeNoble’s story will blow your mind. He was hired by Phillip Morris in 1980 to develop a “safer” cigarette yet, after finding a substitute for nicotine (the addictive part of cigarettes), he was fired. And silenced. That is, until he testified before Congress and started a tobacco revolution. Now, he’s the subject of the documentary Addiction Incorporated and the narrator of The DeNoble Files to reveal every secret about the science of addiction.&#10;&#10;The DeNoble Files:  https://youtube.com/playlist?list=PLeL9ROmy1WLSIfA5-Njp_TKwz1vZpaRcP" id="159" name="Google Shape;159;p24" title="The DeNoble Files: e-Cigarettes">
            <a:hlinkClick r:id="rId7"/>
          </p:cNvPr>
          <p:cNvPicPr preferRelativeResize="0"/>
          <p:nvPr/>
        </p:nvPicPr>
        <p:blipFill>
          <a:blip r:embed="rId8">
            <a:alphaModFix/>
          </a:blip>
          <a:stretch>
            <a:fillRect/>
          </a:stretch>
        </p:blipFill>
        <p:spPr>
          <a:xfrm>
            <a:off x="390025" y="2137200"/>
            <a:ext cx="4572000" cy="3429000"/>
          </a:xfrm>
          <a:prstGeom prst="rect">
            <a:avLst/>
          </a:prstGeom>
          <a:noFill/>
          <a:ln>
            <a:noFill/>
          </a:ln>
        </p:spPr>
      </p:pic>
      <p:sp>
        <p:nvSpPr>
          <p:cNvPr id="160" name="Google Shape;160;p24"/>
          <p:cNvSpPr txBox="1"/>
          <p:nvPr>
            <p:ph idx="12" type="sldNum"/>
          </p:nvPr>
        </p:nvSpPr>
        <p:spPr>
          <a:xfrm>
            <a:off x="8493775" y="6410064"/>
            <a:ext cx="548700" cy="2097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b="0" sz="1200">
              <a:solidFill>
                <a:srgbClr val="888888"/>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4"/>
                                        </p:tgtEl>
                                        <p:attrNameLst>
                                          <p:attrName>style.visibility</p:attrName>
                                        </p:attrNameLst>
                                      </p:cBhvr>
                                      <p:to>
                                        <p:strVal val="visible"/>
                                      </p:to>
                                    </p:set>
                                    <p:animEffect filter="fade" transition="in">
                                      <p:cBhvr>
                                        <p:cTn dur="500"/>
                                        <p:tgtEl>
                                          <p:spTgt spid="1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5" name="Shape 165"/>
        <p:cNvGrpSpPr/>
        <p:nvPr/>
      </p:nvGrpSpPr>
      <p:grpSpPr>
        <a:xfrm>
          <a:off x="0" y="0"/>
          <a:ext cx="0" cy="0"/>
          <a:chOff x="0" y="0"/>
          <a:chExt cx="0" cy="0"/>
        </a:xfrm>
      </p:grpSpPr>
      <p:grpSp>
        <p:nvGrpSpPr>
          <p:cNvPr id="166" name="Google Shape;166;p25"/>
          <p:cNvGrpSpPr/>
          <p:nvPr/>
        </p:nvGrpSpPr>
        <p:grpSpPr>
          <a:xfrm>
            <a:off x="270654" y="1316286"/>
            <a:ext cx="1447800" cy="445770"/>
            <a:chOff x="317500" y="317500"/>
            <a:chExt cx="1447800" cy="445770"/>
          </a:xfrm>
        </p:grpSpPr>
        <p:pic>
          <p:nvPicPr>
            <p:cNvPr id="167" name="Google Shape;167;p25"/>
            <p:cNvPicPr preferRelativeResize="0"/>
            <p:nvPr/>
          </p:nvPicPr>
          <p:blipFill rotWithShape="1">
            <a:blip r:embed="rId3">
              <a:alphaModFix/>
            </a:blip>
            <a:srcRect b="0" l="0" r="0" t="0"/>
            <a:stretch/>
          </p:blipFill>
          <p:spPr>
            <a:xfrm>
              <a:off x="317500" y="317500"/>
              <a:ext cx="1447800" cy="445770"/>
            </a:xfrm>
            <a:prstGeom prst="rect">
              <a:avLst/>
            </a:prstGeom>
            <a:noFill/>
            <a:ln>
              <a:noFill/>
            </a:ln>
          </p:spPr>
        </p:pic>
        <p:sp>
          <p:nvSpPr>
            <p:cNvPr id="168" name="Google Shape;168;p25"/>
            <p:cNvSpPr/>
            <p:nvPr/>
          </p:nvSpPr>
          <p:spPr>
            <a:xfrm>
              <a:off x="317500" y="317500"/>
              <a:ext cx="1447800" cy="445770"/>
            </a:xfrm>
            <a:prstGeom prst="rect">
              <a:avLst/>
            </a:prstGeom>
            <a:solidFill>
              <a:schemeClr val="accent1">
                <a:alpha val="0"/>
              </a:schemeClr>
            </a:solidFill>
            <a:ln cap="flat" cmpd="sng" w="12700">
              <a:solidFill>
                <a:srgbClr val="31538F">
                  <a:alpha val="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169" name="Google Shape;169;p25"/>
          <p:cNvGrpSpPr/>
          <p:nvPr/>
        </p:nvGrpSpPr>
        <p:grpSpPr>
          <a:xfrm>
            <a:off x="289560" y="2019300"/>
            <a:ext cx="7292340" cy="1143000"/>
            <a:chOff x="317500" y="317500"/>
            <a:chExt cx="7292340" cy="1143000"/>
          </a:xfrm>
        </p:grpSpPr>
        <p:pic>
          <p:nvPicPr>
            <p:cNvPr id="170" name="Google Shape;170;p25"/>
            <p:cNvPicPr preferRelativeResize="0"/>
            <p:nvPr/>
          </p:nvPicPr>
          <p:blipFill rotWithShape="1">
            <a:blip r:embed="rId4">
              <a:alphaModFix/>
            </a:blip>
            <a:srcRect b="0" l="0" r="0" t="0"/>
            <a:stretch/>
          </p:blipFill>
          <p:spPr>
            <a:xfrm>
              <a:off x="317500" y="317500"/>
              <a:ext cx="7292340" cy="1143000"/>
            </a:xfrm>
            <a:prstGeom prst="rect">
              <a:avLst/>
            </a:prstGeom>
            <a:noFill/>
            <a:ln>
              <a:noFill/>
            </a:ln>
          </p:spPr>
        </p:pic>
        <p:sp>
          <p:nvSpPr>
            <p:cNvPr id="171" name="Google Shape;171;p25"/>
            <p:cNvSpPr/>
            <p:nvPr/>
          </p:nvSpPr>
          <p:spPr>
            <a:xfrm>
              <a:off x="317500" y="317500"/>
              <a:ext cx="7292340" cy="1143000"/>
            </a:xfrm>
            <a:prstGeom prst="rect">
              <a:avLst/>
            </a:prstGeom>
            <a:solidFill>
              <a:schemeClr val="accent1">
                <a:alpha val="0"/>
              </a:schemeClr>
            </a:solidFill>
            <a:ln cap="flat" cmpd="sng" w="12700">
              <a:solidFill>
                <a:srgbClr val="31538F">
                  <a:alpha val="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72" name="Google Shape;172;p25"/>
          <p:cNvSpPr/>
          <p:nvPr/>
        </p:nvSpPr>
        <p:spPr>
          <a:xfrm>
            <a:off x="312044" y="1551482"/>
            <a:ext cx="1097280" cy="45719"/>
          </a:xfrm>
          <a:prstGeom prst="rect">
            <a:avLst/>
          </a:prstGeom>
          <a:solidFill>
            <a:srgbClr val="CC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73" name="Google Shape;173;p25"/>
          <p:cNvGrpSpPr/>
          <p:nvPr/>
        </p:nvGrpSpPr>
        <p:grpSpPr>
          <a:xfrm>
            <a:off x="1381663" y="1316286"/>
            <a:ext cx="1714500" cy="445770"/>
            <a:chOff x="317500" y="317500"/>
            <a:chExt cx="1714500" cy="445770"/>
          </a:xfrm>
        </p:grpSpPr>
        <p:pic>
          <p:nvPicPr>
            <p:cNvPr id="174" name="Google Shape;174;p25"/>
            <p:cNvPicPr preferRelativeResize="0"/>
            <p:nvPr/>
          </p:nvPicPr>
          <p:blipFill rotWithShape="1">
            <a:blip r:embed="rId5">
              <a:alphaModFix/>
            </a:blip>
            <a:srcRect b="0" l="0" r="0" t="0"/>
            <a:stretch/>
          </p:blipFill>
          <p:spPr>
            <a:xfrm>
              <a:off x="317500" y="317500"/>
              <a:ext cx="1714500" cy="445770"/>
            </a:xfrm>
            <a:prstGeom prst="rect">
              <a:avLst/>
            </a:prstGeom>
            <a:noFill/>
            <a:ln>
              <a:noFill/>
            </a:ln>
          </p:spPr>
        </p:pic>
        <p:sp>
          <p:nvSpPr>
            <p:cNvPr id="175" name="Google Shape;175;p25"/>
            <p:cNvSpPr/>
            <p:nvPr/>
          </p:nvSpPr>
          <p:spPr>
            <a:xfrm>
              <a:off x="317500" y="317500"/>
              <a:ext cx="1714500" cy="445770"/>
            </a:xfrm>
            <a:prstGeom prst="rect">
              <a:avLst/>
            </a:prstGeom>
            <a:solidFill>
              <a:schemeClr val="accent1">
                <a:alpha val="0"/>
              </a:schemeClr>
            </a:solidFill>
            <a:ln cap="flat" cmpd="sng" w="12700">
              <a:solidFill>
                <a:srgbClr val="31538F">
                  <a:alpha val="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pic>
        <p:nvPicPr>
          <p:cNvPr descr="A blurry image of a person  Description automatically generated" id="176" name="Google Shape;176;p25"/>
          <p:cNvPicPr preferRelativeResize="0"/>
          <p:nvPr/>
        </p:nvPicPr>
        <p:blipFill rotWithShape="1">
          <a:blip r:embed="rId6">
            <a:alphaModFix/>
          </a:blip>
          <a:srcRect b="0" l="0" r="0" t="0"/>
          <a:stretch/>
        </p:blipFill>
        <p:spPr>
          <a:xfrm>
            <a:off x="389535" y="3148959"/>
            <a:ext cx="4742481" cy="2157559"/>
          </a:xfrm>
          <a:prstGeom prst="rect">
            <a:avLst/>
          </a:prstGeom>
          <a:noFill/>
          <a:ln>
            <a:noFill/>
          </a:ln>
        </p:spPr>
      </p:pic>
      <p:sp>
        <p:nvSpPr>
          <p:cNvPr id="177" name="Google Shape;177;p25"/>
          <p:cNvSpPr txBox="1"/>
          <p:nvPr>
            <p:ph idx="12" type="sldNum"/>
          </p:nvPr>
        </p:nvSpPr>
        <p:spPr>
          <a:xfrm>
            <a:off x="8493775" y="6410064"/>
            <a:ext cx="548700" cy="2097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b="0" sz="1200">
              <a:solidFill>
                <a:srgbClr val="888888"/>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2"/>
                                        </p:tgtEl>
                                        <p:attrNameLst>
                                          <p:attrName>style.visibility</p:attrName>
                                        </p:attrNameLst>
                                      </p:cBhvr>
                                      <p:to>
                                        <p:strVal val="visible"/>
                                      </p:to>
                                    </p:set>
                                    <p:animEffect filter="fade" transition="in">
                                      <p:cBhvr>
                                        <p:cTn dur="500"/>
                                        <p:tgtEl>
                                          <p:spTgt spid="1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3"/>
                                        </p:tgtEl>
                                        <p:attrNameLst>
                                          <p:attrName>style.visibility</p:attrName>
                                        </p:attrNameLst>
                                      </p:cBhvr>
                                      <p:to>
                                        <p:strVal val="visible"/>
                                      </p:to>
                                    </p:set>
                                    <p:animEffect filter="fade" transition="in">
                                      <p:cBhvr>
                                        <p:cTn dur="500"/>
                                        <p:tgtEl>
                                          <p:spTgt spid="1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9"/>
                                        </p:tgtEl>
                                        <p:attrNameLst>
                                          <p:attrName>style.visibility</p:attrName>
                                        </p:attrNameLst>
                                      </p:cBhvr>
                                      <p:to>
                                        <p:strVal val="visible"/>
                                      </p:to>
                                    </p:set>
                                    <p:animEffect filter="fade" transition="in">
                                      <p:cBhvr>
                                        <p:cTn dur="500"/>
                                        <p:tgtEl>
                                          <p:spTgt spid="1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 name="Shape 182"/>
        <p:cNvGrpSpPr/>
        <p:nvPr/>
      </p:nvGrpSpPr>
      <p:grpSpPr>
        <a:xfrm>
          <a:off x="0" y="0"/>
          <a:ext cx="0" cy="0"/>
          <a:chOff x="0" y="0"/>
          <a:chExt cx="0" cy="0"/>
        </a:xfrm>
      </p:grpSpPr>
      <p:pic>
        <p:nvPicPr>
          <p:cNvPr id="183" name="Google Shape;183;p26"/>
          <p:cNvPicPr preferRelativeResize="0"/>
          <p:nvPr/>
        </p:nvPicPr>
        <p:blipFill rotWithShape="1">
          <a:blip r:embed="rId3">
            <a:alphaModFix/>
          </a:blip>
          <a:srcRect b="0" l="0" r="0" t="0"/>
          <a:stretch/>
        </p:blipFill>
        <p:spPr>
          <a:xfrm>
            <a:off x="271588" y="1316286"/>
            <a:ext cx="6949440" cy="445770"/>
          </a:xfrm>
          <a:prstGeom prst="rect">
            <a:avLst/>
          </a:prstGeom>
          <a:noFill/>
          <a:ln>
            <a:noFill/>
          </a:ln>
        </p:spPr>
      </p:pic>
      <p:pic>
        <p:nvPicPr>
          <p:cNvPr id="184" name="Google Shape;184;p26"/>
          <p:cNvPicPr preferRelativeResize="0"/>
          <p:nvPr/>
        </p:nvPicPr>
        <p:blipFill rotWithShape="1">
          <a:blip r:embed="rId4">
            <a:alphaModFix/>
          </a:blip>
          <a:srcRect b="0" l="0" r="0" t="0"/>
          <a:stretch/>
        </p:blipFill>
        <p:spPr>
          <a:xfrm>
            <a:off x="269353" y="2057400"/>
            <a:ext cx="4625340" cy="1866900"/>
          </a:xfrm>
          <a:prstGeom prst="rect">
            <a:avLst/>
          </a:prstGeom>
          <a:noFill/>
          <a:ln>
            <a:noFill/>
          </a:ln>
        </p:spPr>
      </p:pic>
      <p:pic>
        <p:nvPicPr>
          <p:cNvPr id="185" name="Google Shape;185;p26"/>
          <p:cNvPicPr preferRelativeResize="0"/>
          <p:nvPr/>
        </p:nvPicPr>
        <p:blipFill rotWithShape="1">
          <a:blip r:embed="rId5">
            <a:alphaModFix/>
          </a:blip>
          <a:srcRect b="0" l="0" r="0" t="0"/>
          <a:stretch/>
        </p:blipFill>
        <p:spPr>
          <a:xfrm>
            <a:off x="4960621" y="1381743"/>
            <a:ext cx="3817620" cy="4522176"/>
          </a:xfrm>
          <a:prstGeom prst="rect">
            <a:avLst/>
          </a:prstGeom>
          <a:noFill/>
          <a:ln>
            <a:noFill/>
          </a:ln>
        </p:spPr>
      </p:pic>
      <p:sp>
        <p:nvSpPr>
          <p:cNvPr id="186" name="Google Shape;186;p26"/>
          <p:cNvSpPr txBox="1"/>
          <p:nvPr>
            <p:ph idx="12" type="sldNum"/>
          </p:nvPr>
        </p:nvSpPr>
        <p:spPr>
          <a:xfrm>
            <a:off x="8493775" y="6410064"/>
            <a:ext cx="548700" cy="2097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b="0" sz="1200">
              <a:solidFill>
                <a:srgbClr val="888888"/>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1" name="Shape 191"/>
        <p:cNvGrpSpPr/>
        <p:nvPr/>
      </p:nvGrpSpPr>
      <p:grpSpPr>
        <a:xfrm>
          <a:off x="0" y="0"/>
          <a:ext cx="0" cy="0"/>
          <a:chOff x="0" y="0"/>
          <a:chExt cx="0" cy="0"/>
        </a:xfrm>
      </p:grpSpPr>
      <p:pic>
        <p:nvPicPr>
          <p:cNvPr descr="A picture containing toy  Description automatically generated" id="192" name="Google Shape;192;p27"/>
          <p:cNvPicPr preferRelativeResize="0"/>
          <p:nvPr/>
        </p:nvPicPr>
        <p:blipFill rotWithShape="1">
          <a:blip r:embed="rId3">
            <a:alphaModFix/>
          </a:blip>
          <a:srcRect b="3682" l="8550" r="14969" t="7859"/>
          <a:stretch/>
        </p:blipFill>
        <p:spPr>
          <a:xfrm>
            <a:off x="3801536" y="1668544"/>
            <a:ext cx="5069732" cy="4437788"/>
          </a:xfrm>
          <a:prstGeom prst="rect">
            <a:avLst/>
          </a:prstGeom>
          <a:noFill/>
          <a:ln>
            <a:noFill/>
          </a:ln>
        </p:spPr>
      </p:pic>
      <p:pic>
        <p:nvPicPr>
          <p:cNvPr id="193" name="Google Shape;193;p27"/>
          <p:cNvPicPr preferRelativeResize="0"/>
          <p:nvPr/>
        </p:nvPicPr>
        <p:blipFill rotWithShape="1">
          <a:blip r:embed="rId4">
            <a:alphaModFix/>
          </a:blip>
          <a:srcRect b="0" l="0" r="0" t="0"/>
          <a:stretch/>
        </p:blipFill>
        <p:spPr>
          <a:xfrm>
            <a:off x="271588" y="1316286"/>
            <a:ext cx="6949440" cy="451461"/>
          </a:xfrm>
          <a:prstGeom prst="rect">
            <a:avLst/>
          </a:prstGeom>
          <a:noFill/>
          <a:ln>
            <a:noFill/>
          </a:ln>
        </p:spPr>
      </p:pic>
      <p:pic>
        <p:nvPicPr>
          <p:cNvPr id="194" name="Google Shape;194;p27"/>
          <p:cNvPicPr preferRelativeResize="0"/>
          <p:nvPr/>
        </p:nvPicPr>
        <p:blipFill rotWithShape="1">
          <a:blip r:embed="rId5">
            <a:alphaModFix/>
          </a:blip>
          <a:srcRect b="0" l="0" r="0" t="0"/>
          <a:stretch/>
        </p:blipFill>
        <p:spPr>
          <a:xfrm>
            <a:off x="267133" y="2042270"/>
            <a:ext cx="4914900" cy="2350770"/>
          </a:xfrm>
          <a:prstGeom prst="rect">
            <a:avLst/>
          </a:prstGeom>
          <a:noFill/>
          <a:ln>
            <a:noFill/>
          </a:ln>
        </p:spPr>
      </p:pic>
      <p:sp>
        <p:nvSpPr>
          <p:cNvPr id="195" name="Google Shape;195;p27"/>
          <p:cNvSpPr txBox="1"/>
          <p:nvPr>
            <p:ph idx="12" type="sldNum"/>
          </p:nvPr>
        </p:nvSpPr>
        <p:spPr>
          <a:xfrm>
            <a:off x="8493775" y="6410064"/>
            <a:ext cx="548700" cy="2097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b="0" sz="1200">
              <a:solidFill>
                <a:srgbClr val="888888"/>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Custom 8">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434445"/>
      </a:hlink>
      <a:folHlink>
        <a:srgbClr val="CB8B1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Custom 8">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434445"/>
      </a:hlink>
      <a:folHlink>
        <a:srgbClr val="CB8B1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